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diagrams/data9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12" r:id="rId5"/>
    <p:sldId id="305" r:id="rId6"/>
    <p:sldId id="316" r:id="rId7"/>
    <p:sldId id="346" r:id="rId8"/>
    <p:sldId id="343" r:id="rId9"/>
    <p:sldId id="371" r:id="rId10"/>
    <p:sldId id="367" r:id="rId11"/>
    <p:sldId id="368" r:id="rId12"/>
    <p:sldId id="369" r:id="rId13"/>
    <p:sldId id="370" r:id="rId14"/>
    <p:sldId id="264" r:id="rId15"/>
    <p:sldId id="348" r:id="rId16"/>
    <p:sldId id="366" r:id="rId17"/>
    <p:sldId id="353" r:id="rId18"/>
    <p:sldId id="350" r:id="rId19"/>
    <p:sldId id="331" r:id="rId20"/>
    <p:sldId id="355" r:id="rId21"/>
    <p:sldId id="357" r:id="rId22"/>
    <p:sldId id="359" r:id="rId23"/>
    <p:sldId id="360" r:id="rId24"/>
    <p:sldId id="358" r:id="rId25"/>
    <p:sldId id="361" r:id="rId26"/>
    <p:sldId id="351" r:id="rId27"/>
    <p:sldId id="362" r:id="rId28"/>
    <p:sldId id="364" r:id="rId29"/>
    <p:sldId id="365" r:id="rId30"/>
    <p:sldId id="335" r:id="rId31"/>
    <p:sldId id="3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3F5AF-03F1-4C31-917B-F61C9464F231}" vWet="2" dt="2022-05-27T09:08:37.870"/>
    <p1510:client id="{443A8C23-9AF5-1248-AA11-0E0802BDC6AC}" v="1610" dt="2022-05-27T14:34:44.776"/>
    <p1510:client id="{79609296-345C-3041-9109-2D1BA253E22B}" v="15" dt="2022-05-27T06:56:45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image" Target="../media/image32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tx1"/>
              </a:solidFill>
            </a:rPr>
            <a:t>Nguyen Dang Huynh Chau</a:t>
          </a:r>
          <a:br>
            <a:rPr lang="en-US" sz="1600">
              <a:solidFill>
                <a:schemeClr val="tx1"/>
              </a:solidFill>
            </a:rPr>
          </a:br>
          <a:r>
            <a:rPr lang="en-US" sz="2000" b="0">
              <a:solidFill>
                <a:schemeClr val="tx1"/>
              </a:solidFill>
              <a:latin typeface="+mn-lt"/>
            </a:rPr>
            <a:t>Leader</a:t>
          </a:r>
          <a:endParaRPr lang="en-US" sz="1600" b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Truong </a:t>
          </a:r>
          <a:r>
            <a:rPr lang="en-US" sz="2800" b="0" err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Phu</a:t>
          </a:r>
          <a:r>
            <a:rPr lang="en-US" sz="2800" b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 </a:t>
          </a:r>
          <a:r>
            <a:rPr lang="en-US" sz="2800" b="0" err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Khang</a:t>
          </a:r>
          <a:endParaRPr lang="en-US" sz="2800" b="0">
            <a:solidFill>
              <a:schemeClr val="dk1"/>
            </a:solidFill>
            <a:latin typeface="Source Sans Pro"/>
            <a:ea typeface="Source Sans Pro"/>
            <a:cs typeface="Source Sans Pro"/>
            <a:sym typeface="Source Sans Pro"/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0">
              <a:solidFill>
                <a:schemeClr val="dk1"/>
              </a:solidFill>
              <a:latin typeface="Source Sans Pro"/>
              <a:ea typeface="Source Sans Pro"/>
              <a:sym typeface="Source Sans Pro"/>
            </a:rPr>
            <a:t>Member</a:t>
          </a:r>
          <a:endParaRPr lang="en-US" sz="2000" b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tx1"/>
              </a:solidFill>
            </a:rPr>
            <a:t>Le Anh Quan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0">
              <a:solidFill>
                <a:schemeClr val="tx1"/>
              </a:solidFill>
              <a:latin typeface="+mn-lt"/>
            </a:rPr>
            <a:t>Member</a:t>
          </a:r>
          <a:endParaRPr lang="en-US" sz="1200" b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35512" custScaleY="135512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135512" custScaleY="135512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ScaleX="85680" custScaleY="90263" custLinFactNeighborX="8300" custLinFactNeighborY="35611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35512" custScaleY="135512"/>
      <dgm:spPr>
        <a:prstGeom prst="ellipse">
          <a:avLst/>
        </a:prstGeom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Method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/>
            <a:t>Mann-Whitney testing</a:t>
          </a:r>
          <a:endParaRPr lang="en-US" sz="2400"/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Result: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higher temperature</a:t>
          </a:r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EB774CF6-EBB4-914E-8775-1D192FD37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higher light</a:t>
          </a:r>
        </a:p>
      </dgm:t>
    </dgm:pt>
    <dgm:pt modelId="{8CA94C68-3E05-FE4C-B6B6-2BE6335FA9B6}" type="parTrans" cxnId="{0AE7E364-8852-764D-8C09-159E08763B74}">
      <dgm:prSet/>
      <dgm:spPr/>
      <dgm:t>
        <a:bodyPr/>
        <a:lstStyle/>
        <a:p>
          <a:endParaRPr lang="en-US"/>
        </a:p>
      </dgm:t>
    </dgm:pt>
    <dgm:pt modelId="{88E7915A-3363-5A4A-84F0-3639A573FDFC}" type="sibTrans" cxnId="{0AE7E364-8852-764D-8C09-159E08763B74}">
      <dgm:prSet/>
      <dgm:spPr/>
      <dgm:t>
        <a:bodyPr/>
        <a:lstStyle/>
        <a:p>
          <a:endParaRPr lang="en-US"/>
        </a:p>
      </dgm:t>
    </dgm:pt>
    <dgm:pt modelId="{8F4DDC82-D258-448C-B158-FDB6539CEDEE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91F4CF79-FA46-4FC2-9AD6-0CB0D8ECF847}" type="pres">
      <dgm:prSet presAssocID="{7CAC842A-D5E0-421A-9D65-95BB41173E1E}" presName="compNode" presStyleCnt="0"/>
      <dgm:spPr/>
    </dgm:pt>
    <dgm:pt modelId="{CB4A5B1F-26DC-4B38-982A-AC96D3302AF6}" type="pres">
      <dgm:prSet presAssocID="{7CAC842A-D5E0-421A-9D65-95BB41173E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2432617-BF50-44B5-B6D0-C0ED2FC656AD}" type="pres">
      <dgm:prSet presAssocID="{7CAC842A-D5E0-421A-9D65-95BB41173E1E}" presName="iconSpace" presStyleCnt="0"/>
      <dgm:spPr/>
    </dgm:pt>
    <dgm:pt modelId="{6D77E667-FE55-4522-8FE8-3253A83F491B}" type="pres">
      <dgm:prSet presAssocID="{7CAC842A-D5E0-421A-9D65-95BB41173E1E}" presName="parTx" presStyleLbl="revTx" presStyleIdx="0" presStyleCnt="4">
        <dgm:presLayoutVars>
          <dgm:chMax val="0"/>
          <dgm:chPref val="0"/>
        </dgm:presLayoutVars>
      </dgm:prSet>
      <dgm:spPr/>
    </dgm:pt>
    <dgm:pt modelId="{F75D358C-3031-4E91-8B25-73CBA78C93D8}" type="pres">
      <dgm:prSet presAssocID="{7CAC842A-D5E0-421A-9D65-95BB41173E1E}" presName="txSpace" presStyleCnt="0"/>
      <dgm:spPr/>
    </dgm:pt>
    <dgm:pt modelId="{BAFDB696-7C00-4404-B3CD-FA4739B3B4AB}" type="pres">
      <dgm:prSet presAssocID="{7CAC842A-D5E0-421A-9D65-95BB41173E1E}" presName="desTx" presStyleLbl="revTx" presStyleIdx="1" presStyleCnt="4">
        <dgm:presLayoutVars/>
      </dgm:prSet>
      <dgm:spPr/>
    </dgm:pt>
    <dgm:pt modelId="{71B94C41-CD50-458A-A246-EBD3A6ED9B0F}" type="pres">
      <dgm:prSet presAssocID="{F19A6DB2-5E10-4FA9-904C-C91ECF13007F}" presName="sibTrans" presStyleCnt="0"/>
      <dgm:spPr/>
    </dgm:pt>
    <dgm:pt modelId="{3E42B4C0-F82B-45E4-8C70-51149CFA0C8A}" type="pres">
      <dgm:prSet presAssocID="{2E4A9D4C-46BC-484A-BE10-B24C401A13B7}" presName="compNode" presStyleCnt="0"/>
      <dgm:spPr/>
    </dgm:pt>
    <dgm:pt modelId="{670D03BA-0DFC-48FA-AC18-926A7C1E10B7}" type="pres">
      <dgm:prSet presAssocID="{2E4A9D4C-46BC-484A-BE10-B24C401A13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A95FFF8B-A94A-40EA-8814-3BBB98FCA92A}" type="pres">
      <dgm:prSet presAssocID="{2E4A9D4C-46BC-484A-BE10-B24C401A13B7}" presName="iconSpace" presStyleCnt="0"/>
      <dgm:spPr/>
    </dgm:pt>
    <dgm:pt modelId="{9AA0D246-90CD-4283-BF21-B07C7BF31266}" type="pres">
      <dgm:prSet presAssocID="{2E4A9D4C-46BC-484A-BE10-B24C401A13B7}" presName="parTx" presStyleLbl="revTx" presStyleIdx="2" presStyleCnt="4">
        <dgm:presLayoutVars>
          <dgm:chMax val="0"/>
          <dgm:chPref val="0"/>
        </dgm:presLayoutVars>
      </dgm:prSet>
      <dgm:spPr/>
    </dgm:pt>
    <dgm:pt modelId="{C5D286B2-A562-4510-94E1-34F4C7055E87}" type="pres">
      <dgm:prSet presAssocID="{2E4A9D4C-46BC-484A-BE10-B24C401A13B7}" presName="txSpace" presStyleCnt="0"/>
      <dgm:spPr/>
    </dgm:pt>
    <dgm:pt modelId="{BF3CC9EE-4676-4BD9-A7B6-30A779F2F463}" type="pres">
      <dgm:prSet presAssocID="{2E4A9D4C-46BC-484A-BE10-B24C401A13B7}" presName="desTx" presStyleLbl="revTx" presStyleIdx="3" presStyleCnt="4">
        <dgm:presLayoutVars/>
      </dgm:prSet>
      <dgm:spPr/>
    </dgm:pt>
  </dgm:ptLst>
  <dgm:cxnLst>
    <dgm:cxn modelId="{2E42A311-B32B-D346-B1DA-F3A9F17E0977}" type="presOf" srcId="{2E4A9D4C-46BC-484A-BE10-B24C401A13B7}" destId="{9AA0D246-90CD-4283-BF21-B07C7BF31266}" srcOrd="0" destOrd="0" presId="urn:microsoft.com/office/officeart/2018/2/layout/IconLabelDescriptionList"/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5C17EF30-6212-4345-BB43-A2EC78D92E9B}" type="presOf" srcId="{C1A82B35-102E-4B3F-B8F4-0FD25AA77DF7}" destId="{8F4DDC82-D258-448C-B158-FDB6539CEDEE}" srcOrd="0" destOrd="0" presId="urn:microsoft.com/office/officeart/2018/2/layout/IconLabelDescriptionList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0344784F-87D5-B046-89F6-C467DA73F6C6}" type="presOf" srcId="{4C59B00D-4557-4D5B-95CA-83AC01F48863}" destId="{BAFDB696-7C00-4404-B3CD-FA4739B3B4AB}" srcOrd="0" destOrd="0" presId="urn:microsoft.com/office/officeart/2018/2/layout/IconLabelDescriptionList"/>
    <dgm:cxn modelId="{4064DA54-E319-1244-AADB-6A2F7C529EEC}" type="presOf" srcId="{EB774CF6-EBB4-914E-8775-1D192FD375D8}" destId="{BF3CC9EE-4676-4BD9-A7B6-30A779F2F463}" srcOrd="0" destOrd="1" presId="urn:microsoft.com/office/officeart/2018/2/layout/IconLabelDescriptionList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0AE7E364-8852-764D-8C09-159E08763B74}" srcId="{2E4A9D4C-46BC-484A-BE10-B24C401A13B7}" destId="{EB774CF6-EBB4-914E-8775-1D192FD375D8}" srcOrd="1" destOrd="0" parTransId="{8CA94C68-3E05-FE4C-B6B6-2BE6335FA9B6}" sibTransId="{88E7915A-3363-5A4A-84F0-3639A573FDFC}"/>
    <dgm:cxn modelId="{3538B9E4-EFB2-DB48-86CE-34434334A6A5}" type="presOf" srcId="{7CAC842A-D5E0-421A-9D65-95BB41173E1E}" destId="{6D77E667-FE55-4522-8FE8-3253A83F491B}" srcOrd="0" destOrd="0" presId="urn:microsoft.com/office/officeart/2018/2/layout/IconLabelDescriptionList"/>
    <dgm:cxn modelId="{2E431AEF-E1C6-FB46-9403-889D04C1B9A1}" type="presOf" srcId="{3002B5F4-B314-4CEA-A3E0-4243B6893EA2}" destId="{BF3CC9EE-4676-4BD9-A7B6-30A779F2F463}" srcOrd="0" destOrd="0" presId="urn:microsoft.com/office/officeart/2018/2/layout/IconLabelDescriptionList"/>
    <dgm:cxn modelId="{3DB73B9D-6AEC-4C48-8BCD-62009FAB2946}" type="presParOf" srcId="{8F4DDC82-D258-448C-B158-FDB6539CEDEE}" destId="{91F4CF79-FA46-4FC2-9AD6-0CB0D8ECF847}" srcOrd="0" destOrd="0" presId="urn:microsoft.com/office/officeart/2018/2/layout/IconLabelDescriptionList"/>
    <dgm:cxn modelId="{BEFF1208-354F-8340-AD3C-394533AF601E}" type="presParOf" srcId="{91F4CF79-FA46-4FC2-9AD6-0CB0D8ECF847}" destId="{CB4A5B1F-26DC-4B38-982A-AC96D3302AF6}" srcOrd="0" destOrd="0" presId="urn:microsoft.com/office/officeart/2018/2/layout/IconLabelDescriptionList"/>
    <dgm:cxn modelId="{3A97AC3B-10E7-3749-8074-729C795F05E9}" type="presParOf" srcId="{91F4CF79-FA46-4FC2-9AD6-0CB0D8ECF847}" destId="{E2432617-BF50-44B5-B6D0-C0ED2FC656AD}" srcOrd="1" destOrd="0" presId="urn:microsoft.com/office/officeart/2018/2/layout/IconLabelDescriptionList"/>
    <dgm:cxn modelId="{8F23B94A-8A7F-DC43-AB9F-8B567637FD91}" type="presParOf" srcId="{91F4CF79-FA46-4FC2-9AD6-0CB0D8ECF847}" destId="{6D77E667-FE55-4522-8FE8-3253A83F491B}" srcOrd="2" destOrd="0" presId="urn:microsoft.com/office/officeart/2018/2/layout/IconLabelDescriptionList"/>
    <dgm:cxn modelId="{B2C1C715-C7FD-494C-990E-BEFAE187D803}" type="presParOf" srcId="{91F4CF79-FA46-4FC2-9AD6-0CB0D8ECF847}" destId="{F75D358C-3031-4E91-8B25-73CBA78C93D8}" srcOrd="3" destOrd="0" presId="urn:microsoft.com/office/officeart/2018/2/layout/IconLabelDescriptionList"/>
    <dgm:cxn modelId="{E22EC0A1-3FAA-864E-9B68-AE3C3A5DB76E}" type="presParOf" srcId="{91F4CF79-FA46-4FC2-9AD6-0CB0D8ECF847}" destId="{BAFDB696-7C00-4404-B3CD-FA4739B3B4AB}" srcOrd="4" destOrd="0" presId="urn:microsoft.com/office/officeart/2018/2/layout/IconLabelDescriptionList"/>
    <dgm:cxn modelId="{096726AF-616D-9645-87C1-ECA04B2A2BEB}" type="presParOf" srcId="{8F4DDC82-D258-448C-B158-FDB6539CEDEE}" destId="{71B94C41-CD50-458A-A246-EBD3A6ED9B0F}" srcOrd="1" destOrd="0" presId="urn:microsoft.com/office/officeart/2018/2/layout/IconLabelDescriptionList"/>
    <dgm:cxn modelId="{1CF806D3-61F2-6F4F-A7D8-B5B077232EF8}" type="presParOf" srcId="{8F4DDC82-D258-448C-B158-FDB6539CEDEE}" destId="{3E42B4C0-F82B-45E4-8C70-51149CFA0C8A}" srcOrd="2" destOrd="0" presId="urn:microsoft.com/office/officeart/2018/2/layout/IconLabelDescriptionList"/>
    <dgm:cxn modelId="{4BE1D855-805C-5044-8DB2-4C3040ED5EA4}" type="presParOf" srcId="{3E42B4C0-F82B-45E4-8C70-51149CFA0C8A}" destId="{670D03BA-0DFC-48FA-AC18-926A7C1E10B7}" srcOrd="0" destOrd="0" presId="urn:microsoft.com/office/officeart/2018/2/layout/IconLabelDescriptionList"/>
    <dgm:cxn modelId="{50DEE69F-39CC-F140-B70C-16D6E917C25E}" type="presParOf" srcId="{3E42B4C0-F82B-45E4-8C70-51149CFA0C8A}" destId="{A95FFF8B-A94A-40EA-8814-3BBB98FCA92A}" srcOrd="1" destOrd="0" presId="urn:microsoft.com/office/officeart/2018/2/layout/IconLabelDescriptionList"/>
    <dgm:cxn modelId="{F5069D42-7715-234C-80FE-38EF8BA6B438}" type="presParOf" srcId="{3E42B4C0-F82B-45E4-8C70-51149CFA0C8A}" destId="{9AA0D246-90CD-4283-BF21-B07C7BF31266}" srcOrd="2" destOrd="0" presId="urn:microsoft.com/office/officeart/2018/2/layout/IconLabelDescriptionList"/>
    <dgm:cxn modelId="{DB6551A5-8144-9E48-B18D-839C00B5E24C}" type="presParOf" srcId="{3E42B4C0-F82B-45E4-8C70-51149CFA0C8A}" destId="{C5D286B2-A562-4510-94E1-34F4C7055E87}" srcOrd="3" destOrd="0" presId="urn:microsoft.com/office/officeart/2018/2/layout/IconLabelDescriptionList"/>
    <dgm:cxn modelId="{84B9EF61-03E8-9A43-8B61-0B5CFA934A34}" type="presParOf" srcId="{3E42B4C0-F82B-45E4-8C70-51149CFA0C8A}" destId="{BF3CC9EE-4676-4BD9-A7B6-30A779F2F46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Correlation</a:t>
          </a:r>
          <a:r>
            <a:rPr lang="en-US" b="1"/>
            <a:t>:</a:t>
          </a:r>
          <a:r>
            <a:rPr lang="en-US" b="1">
              <a:latin typeface="Source Sans Pro "/>
            </a:rPr>
            <a:t> 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Correlations between parameters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Main factor: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Main factors?</a:t>
          </a:r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6A4AA872-B66A-7448-97A1-A86876369F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How it affect room occupancy?</a:t>
          </a:r>
        </a:p>
      </dgm:t>
    </dgm:pt>
    <dgm:pt modelId="{C4E8683E-5CD9-A440-A3A3-ED082C9F4D3F}" type="parTrans" cxnId="{0222C5DD-008A-B540-ADA5-B7224CAC9BDB}">
      <dgm:prSet/>
      <dgm:spPr/>
      <dgm:t>
        <a:bodyPr/>
        <a:lstStyle/>
        <a:p>
          <a:endParaRPr lang="en-US"/>
        </a:p>
      </dgm:t>
    </dgm:pt>
    <dgm:pt modelId="{70FEDBD3-2B1B-A241-8646-3BAA8E59BD46}" type="sibTrans" cxnId="{0222C5DD-008A-B540-ADA5-B7224CAC9BDB}">
      <dgm:prSet/>
      <dgm:spPr/>
      <dgm:t>
        <a:bodyPr/>
        <a:lstStyle/>
        <a:p>
          <a:endParaRPr lang="en-US"/>
        </a:p>
      </dgm:t>
    </dgm:pt>
    <dgm:pt modelId="{3A1FFF00-EE92-4355-9E2D-35F451DD9988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042F1E7A-5C08-4862-8201-A662BB6982D7}" type="pres">
      <dgm:prSet presAssocID="{7CAC842A-D5E0-421A-9D65-95BB41173E1E}" presName="compNode" presStyleCnt="0"/>
      <dgm:spPr/>
    </dgm:pt>
    <dgm:pt modelId="{13B14E58-E2D7-4B15-AFD1-DF514F277DFF}" type="pres">
      <dgm:prSet presAssocID="{7CAC842A-D5E0-421A-9D65-95BB41173E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5A220A-878A-41CC-A9F7-081715254E0D}" type="pres">
      <dgm:prSet presAssocID="{7CAC842A-D5E0-421A-9D65-95BB41173E1E}" presName="iconSpace" presStyleCnt="0"/>
      <dgm:spPr/>
    </dgm:pt>
    <dgm:pt modelId="{2A217838-D7A8-4487-8E61-987F012C5694}" type="pres">
      <dgm:prSet presAssocID="{7CAC842A-D5E0-421A-9D65-95BB41173E1E}" presName="parTx" presStyleLbl="revTx" presStyleIdx="0" presStyleCnt="4">
        <dgm:presLayoutVars>
          <dgm:chMax val="0"/>
          <dgm:chPref val="0"/>
        </dgm:presLayoutVars>
      </dgm:prSet>
      <dgm:spPr/>
    </dgm:pt>
    <dgm:pt modelId="{3DEAB0B7-FB2C-43C0-A09A-F0E8D887D710}" type="pres">
      <dgm:prSet presAssocID="{7CAC842A-D5E0-421A-9D65-95BB41173E1E}" presName="txSpace" presStyleCnt="0"/>
      <dgm:spPr/>
    </dgm:pt>
    <dgm:pt modelId="{CFE680BB-9D5E-4209-A49D-D9630D6E9AB8}" type="pres">
      <dgm:prSet presAssocID="{7CAC842A-D5E0-421A-9D65-95BB41173E1E}" presName="desTx" presStyleLbl="revTx" presStyleIdx="1" presStyleCnt="4">
        <dgm:presLayoutVars/>
      </dgm:prSet>
      <dgm:spPr/>
    </dgm:pt>
    <dgm:pt modelId="{9E5B7488-7652-49D7-9219-2E78F120F768}" type="pres">
      <dgm:prSet presAssocID="{F19A6DB2-5E10-4FA9-904C-C91ECF13007F}" presName="sibTrans" presStyleCnt="0"/>
      <dgm:spPr/>
    </dgm:pt>
    <dgm:pt modelId="{59F55B14-1BA4-4922-B8C7-EFECEDE6ABFA}" type="pres">
      <dgm:prSet presAssocID="{2E4A9D4C-46BC-484A-BE10-B24C401A13B7}" presName="compNode" presStyleCnt="0"/>
      <dgm:spPr/>
    </dgm:pt>
    <dgm:pt modelId="{14AB1810-2FC9-4F77-9F0E-C4FE9C75D623}" type="pres">
      <dgm:prSet presAssocID="{2E4A9D4C-46BC-484A-BE10-B24C401A13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2C347ED4-C35C-4D88-80E0-9DC4781DA5B8}" type="pres">
      <dgm:prSet presAssocID="{2E4A9D4C-46BC-484A-BE10-B24C401A13B7}" presName="iconSpace" presStyleCnt="0"/>
      <dgm:spPr/>
    </dgm:pt>
    <dgm:pt modelId="{22FC15E8-7BDC-4427-AD7C-507E2B3F2699}" type="pres">
      <dgm:prSet presAssocID="{2E4A9D4C-46BC-484A-BE10-B24C401A13B7}" presName="parTx" presStyleLbl="revTx" presStyleIdx="2" presStyleCnt="4">
        <dgm:presLayoutVars>
          <dgm:chMax val="0"/>
          <dgm:chPref val="0"/>
        </dgm:presLayoutVars>
      </dgm:prSet>
      <dgm:spPr/>
    </dgm:pt>
    <dgm:pt modelId="{55F7BCA3-1977-48FA-A23A-179B72D94791}" type="pres">
      <dgm:prSet presAssocID="{2E4A9D4C-46BC-484A-BE10-B24C401A13B7}" presName="txSpace" presStyleCnt="0"/>
      <dgm:spPr/>
    </dgm:pt>
    <dgm:pt modelId="{CA511458-11E6-466F-AA46-5CDF648A85E8}" type="pres">
      <dgm:prSet presAssocID="{2E4A9D4C-46BC-484A-BE10-B24C401A13B7}" presName="desTx" presStyleLbl="revTx" presStyleIdx="3" presStyleCnt="4">
        <dgm:presLayoutVars/>
      </dgm:prSet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CD107523-C557-1641-BC09-8E495F3C074F}" type="presOf" srcId="{4C59B00D-4557-4D5B-95CA-83AC01F48863}" destId="{CFE680BB-9D5E-4209-A49D-D9630D6E9AB8}" srcOrd="0" destOrd="0" presId="urn:microsoft.com/office/officeart/2018/2/layout/IconLabelDescriptionList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561CED4F-E94D-2E41-A37E-D31F449AA996}" type="presOf" srcId="{2E4A9D4C-46BC-484A-BE10-B24C401A13B7}" destId="{22FC15E8-7BDC-4427-AD7C-507E2B3F2699}" srcOrd="0" destOrd="0" presId="urn:microsoft.com/office/officeart/2018/2/layout/IconLabelDescriptionList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9229EC95-99E4-5F40-909D-D8DACB4FB759}" type="presOf" srcId="{3002B5F4-B314-4CEA-A3E0-4243B6893EA2}" destId="{CA511458-11E6-466F-AA46-5CDF648A85E8}" srcOrd="0" destOrd="0" presId="urn:microsoft.com/office/officeart/2018/2/layout/IconLabelDescriptionList"/>
    <dgm:cxn modelId="{44D5B4BE-50DD-F84C-A688-CCF59EA13F1E}" type="presOf" srcId="{6A4AA872-B66A-7448-97A1-A86876369F72}" destId="{CA511458-11E6-466F-AA46-5CDF648A85E8}" srcOrd="0" destOrd="1" presId="urn:microsoft.com/office/officeart/2018/2/layout/IconLabelDescriptionList"/>
    <dgm:cxn modelId="{934A90CB-8384-F549-BD4E-F15A2B6D2908}" type="presOf" srcId="{7CAC842A-D5E0-421A-9D65-95BB41173E1E}" destId="{2A217838-D7A8-4487-8E61-987F012C5694}" srcOrd="0" destOrd="0" presId="urn:microsoft.com/office/officeart/2018/2/layout/IconLabelDescriptionList"/>
    <dgm:cxn modelId="{0222C5DD-008A-B540-ADA5-B7224CAC9BDB}" srcId="{2E4A9D4C-46BC-484A-BE10-B24C401A13B7}" destId="{6A4AA872-B66A-7448-97A1-A86876369F72}" srcOrd="1" destOrd="0" parTransId="{C4E8683E-5CD9-A440-A3A3-ED082C9F4D3F}" sibTransId="{70FEDBD3-2B1B-A241-8646-3BAA8E59BD46}"/>
    <dgm:cxn modelId="{A5C404DE-F1FF-0F4E-81AF-6EE454E60F7F}" type="presOf" srcId="{C1A82B35-102E-4B3F-B8F4-0FD25AA77DF7}" destId="{3A1FFF00-EE92-4355-9E2D-35F451DD9988}" srcOrd="0" destOrd="0" presId="urn:microsoft.com/office/officeart/2018/2/layout/IconLabelDescriptionList"/>
    <dgm:cxn modelId="{C03D4BF0-9C9A-0F4E-B4A1-45AE60EA8F43}" type="presParOf" srcId="{3A1FFF00-EE92-4355-9E2D-35F451DD9988}" destId="{042F1E7A-5C08-4862-8201-A662BB6982D7}" srcOrd="0" destOrd="0" presId="urn:microsoft.com/office/officeart/2018/2/layout/IconLabelDescriptionList"/>
    <dgm:cxn modelId="{2B5EA9CE-F10C-9A47-8D67-51420EE4B94F}" type="presParOf" srcId="{042F1E7A-5C08-4862-8201-A662BB6982D7}" destId="{13B14E58-E2D7-4B15-AFD1-DF514F277DFF}" srcOrd="0" destOrd="0" presId="urn:microsoft.com/office/officeart/2018/2/layout/IconLabelDescriptionList"/>
    <dgm:cxn modelId="{D3C7D7E4-2D22-FC43-BFB8-50A9D178E1EE}" type="presParOf" srcId="{042F1E7A-5C08-4862-8201-A662BB6982D7}" destId="{AB5A220A-878A-41CC-A9F7-081715254E0D}" srcOrd="1" destOrd="0" presId="urn:microsoft.com/office/officeart/2018/2/layout/IconLabelDescriptionList"/>
    <dgm:cxn modelId="{3872844A-FA33-7846-B011-9B99A88C4838}" type="presParOf" srcId="{042F1E7A-5C08-4862-8201-A662BB6982D7}" destId="{2A217838-D7A8-4487-8E61-987F012C5694}" srcOrd="2" destOrd="0" presId="urn:microsoft.com/office/officeart/2018/2/layout/IconLabelDescriptionList"/>
    <dgm:cxn modelId="{1C231740-1DBA-1548-A875-6AC1D0E040AA}" type="presParOf" srcId="{042F1E7A-5C08-4862-8201-A662BB6982D7}" destId="{3DEAB0B7-FB2C-43C0-A09A-F0E8D887D710}" srcOrd="3" destOrd="0" presId="urn:microsoft.com/office/officeart/2018/2/layout/IconLabelDescriptionList"/>
    <dgm:cxn modelId="{850A8F5A-AEFC-BA48-94CD-7BBBE84D3107}" type="presParOf" srcId="{042F1E7A-5C08-4862-8201-A662BB6982D7}" destId="{CFE680BB-9D5E-4209-A49D-D9630D6E9AB8}" srcOrd="4" destOrd="0" presId="urn:microsoft.com/office/officeart/2018/2/layout/IconLabelDescriptionList"/>
    <dgm:cxn modelId="{59241F1B-A84E-6440-82ED-7F55C29B0594}" type="presParOf" srcId="{3A1FFF00-EE92-4355-9E2D-35F451DD9988}" destId="{9E5B7488-7652-49D7-9219-2E78F120F768}" srcOrd="1" destOrd="0" presId="urn:microsoft.com/office/officeart/2018/2/layout/IconLabelDescriptionList"/>
    <dgm:cxn modelId="{0A1ECAEB-33A6-C648-9AC9-EC6CF3DE537E}" type="presParOf" srcId="{3A1FFF00-EE92-4355-9E2D-35F451DD9988}" destId="{59F55B14-1BA4-4922-B8C7-EFECEDE6ABFA}" srcOrd="2" destOrd="0" presId="urn:microsoft.com/office/officeart/2018/2/layout/IconLabelDescriptionList"/>
    <dgm:cxn modelId="{9597B6A5-51B0-AF4A-84E8-3E987976E573}" type="presParOf" srcId="{59F55B14-1BA4-4922-B8C7-EFECEDE6ABFA}" destId="{14AB1810-2FC9-4F77-9F0E-C4FE9C75D623}" srcOrd="0" destOrd="0" presId="urn:microsoft.com/office/officeart/2018/2/layout/IconLabelDescriptionList"/>
    <dgm:cxn modelId="{34C6CEFC-997F-2048-BC4B-6A9C7ED9F4AD}" type="presParOf" srcId="{59F55B14-1BA4-4922-B8C7-EFECEDE6ABFA}" destId="{2C347ED4-C35C-4D88-80E0-9DC4781DA5B8}" srcOrd="1" destOrd="0" presId="urn:microsoft.com/office/officeart/2018/2/layout/IconLabelDescriptionList"/>
    <dgm:cxn modelId="{75FDA456-4572-554C-AA29-1BAD4C74365A}" type="presParOf" srcId="{59F55B14-1BA4-4922-B8C7-EFECEDE6ABFA}" destId="{22FC15E8-7BDC-4427-AD7C-507E2B3F2699}" srcOrd="2" destOrd="0" presId="urn:microsoft.com/office/officeart/2018/2/layout/IconLabelDescriptionList"/>
    <dgm:cxn modelId="{4231322A-9594-6A45-9F3D-463EEC0C77B5}" type="presParOf" srcId="{59F55B14-1BA4-4922-B8C7-EFECEDE6ABFA}" destId="{55F7BCA3-1977-48FA-A23A-179B72D94791}" srcOrd="3" destOrd="0" presId="urn:microsoft.com/office/officeart/2018/2/layout/IconLabelDescriptionList"/>
    <dgm:cxn modelId="{703801CA-F8E4-3A49-9B9C-5DDDF514DC54}" type="presParOf" srcId="{59F55B14-1BA4-4922-B8C7-EFECEDE6ABFA}" destId="{CA511458-11E6-466F-AA46-5CDF648A85E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 rtl="0"/>
          <a:r>
            <a:rPr lang="en-US" b="1" u="sng"/>
            <a:t>Method</a:t>
          </a:r>
          <a:r>
            <a:rPr lang="en-US" b="1"/>
            <a:t>:</a:t>
          </a:r>
          <a:r>
            <a:rPr lang="en-US" b="1">
              <a:latin typeface="Source Sans Pro "/>
            </a:rPr>
            <a:t> 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/>
      <dgm:spPr/>
      <dgm:t>
        <a:bodyPr/>
        <a:lstStyle/>
        <a:p>
          <a:r>
            <a:rPr lang="en-US"/>
            <a:t>IQR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r>
            <a:rPr lang="en-US" b="1" u="sng"/>
            <a:t>How: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/>
      <dgm:spPr/>
      <dgm:t>
        <a:bodyPr/>
        <a:lstStyle/>
        <a:p>
          <a:r>
            <a:rPr lang="en-US" b="1"/>
            <a:t>Below 6%: </a:t>
          </a:r>
          <a:r>
            <a:rPr lang="en-US"/>
            <a:t>delete all</a:t>
          </a:r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8E53A99C-DFD0-4AD9-A71A-A67BB1E6C316}">
      <dgm:prSet/>
      <dgm:spPr/>
      <dgm:t>
        <a:bodyPr/>
        <a:lstStyle/>
        <a:p>
          <a:pPr rtl="0"/>
          <a:r>
            <a:rPr lang="en-US" b="1"/>
            <a:t>Over 6%:</a:t>
          </a:r>
          <a:r>
            <a:rPr lang="en-US" b="1">
              <a:latin typeface="Source Sans Pro "/>
            </a:rPr>
            <a:t> </a:t>
          </a:r>
          <a:r>
            <a:rPr lang="en-US" b="1"/>
            <a:t> </a:t>
          </a:r>
          <a:r>
            <a:rPr lang="en-US"/>
            <a:t>delete them if they are noise data</a:t>
          </a:r>
        </a:p>
      </dgm:t>
    </dgm:pt>
    <dgm:pt modelId="{AE17AAF2-AFE5-4BF3-A166-16ECBF11587E}" type="parTrans" cxnId="{9F60540D-290C-4553-BD85-39EBE758AACA}">
      <dgm:prSet/>
      <dgm:spPr/>
      <dgm:t>
        <a:bodyPr/>
        <a:lstStyle/>
        <a:p>
          <a:endParaRPr lang="en-US"/>
        </a:p>
      </dgm:t>
    </dgm:pt>
    <dgm:pt modelId="{44CFD5F5-7974-4BB3-B9AA-8091C23B94A6}" type="sibTrans" cxnId="{9F60540D-290C-4553-BD85-39EBE758AACA}">
      <dgm:prSet/>
      <dgm:spPr/>
      <dgm:t>
        <a:bodyPr/>
        <a:lstStyle/>
        <a:p>
          <a:endParaRPr lang="en-US"/>
        </a:p>
      </dgm:t>
    </dgm:pt>
    <dgm:pt modelId="{F0911885-AF6A-4C6A-A8F7-D143A124165B}">
      <dgm:prSet/>
      <dgm:spPr/>
      <dgm:t>
        <a:bodyPr/>
        <a:lstStyle/>
        <a:p>
          <a:r>
            <a:rPr lang="en-US">
              <a:latin typeface="Source Sans Pro "/>
            </a:rPr>
            <a:t>Boxplot</a:t>
          </a:r>
          <a:endParaRPr lang="en-US"/>
        </a:p>
      </dgm:t>
    </dgm:pt>
    <dgm:pt modelId="{2E4AE727-D4D8-4E90-8E8B-396AA707FE2D}" type="sibTrans" cxnId="{4CF19AC4-1E69-4447-97AF-CC0659355FE3}">
      <dgm:prSet/>
      <dgm:spPr/>
      <dgm:t>
        <a:bodyPr/>
        <a:lstStyle/>
        <a:p>
          <a:endParaRPr lang="en-US"/>
        </a:p>
      </dgm:t>
    </dgm:pt>
    <dgm:pt modelId="{18D1A0E0-EF01-4CEA-A0F2-27095025D8CC}" type="parTrans" cxnId="{4CF19AC4-1E69-4447-97AF-CC0659355FE3}">
      <dgm:prSet/>
      <dgm:spPr/>
      <dgm:t>
        <a:bodyPr/>
        <a:lstStyle/>
        <a:p>
          <a:endParaRPr lang="en-US"/>
        </a:p>
      </dgm:t>
    </dgm:pt>
    <dgm:pt modelId="{77E2C5B2-DDFC-BF43-A527-3BC96C6C1D88}" type="pres">
      <dgm:prSet presAssocID="{C1A82B35-102E-4B3F-B8F4-0FD25AA77DF7}" presName="linear" presStyleCnt="0">
        <dgm:presLayoutVars>
          <dgm:animLvl val="lvl"/>
          <dgm:resizeHandles val="exact"/>
        </dgm:presLayoutVars>
      </dgm:prSet>
      <dgm:spPr/>
    </dgm:pt>
    <dgm:pt modelId="{F80CD021-A758-8844-87FC-50C24642D6A7}" type="pres">
      <dgm:prSet presAssocID="{7CAC842A-D5E0-421A-9D65-95BB41173E1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0183F4-0317-A343-BE76-74F341A3BE85}" type="pres">
      <dgm:prSet presAssocID="{7CAC842A-D5E0-421A-9D65-95BB41173E1E}" presName="childText" presStyleLbl="revTx" presStyleIdx="0" presStyleCnt="2">
        <dgm:presLayoutVars>
          <dgm:bulletEnabled val="1"/>
        </dgm:presLayoutVars>
      </dgm:prSet>
      <dgm:spPr/>
    </dgm:pt>
    <dgm:pt modelId="{8FE9E02A-BE74-3644-A6EA-56532A3026DC}" type="pres">
      <dgm:prSet presAssocID="{2E4A9D4C-46BC-484A-BE10-B24C401A13B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BDD4490-3B02-274C-BEF5-C51A62B3FB06}" type="pres">
      <dgm:prSet presAssocID="{2E4A9D4C-46BC-484A-BE10-B24C401A13B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F60540D-290C-4553-BD85-39EBE758AACA}" srcId="{2E4A9D4C-46BC-484A-BE10-B24C401A13B7}" destId="{8E53A99C-DFD0-4AD9-A71A-A67BB1E6C316}" srcOrd="1" destOrd="0" parTransId="{AE17AAF2-AFE5-4BF3-A166-16ECBF11587E}" sibTransId="{44CFD5F5-7974-4BB3-B9AA-8091C23B94A6}"/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D5245333-911D-DD46-BD4A-9B256BAE4146}" type="presOf" srcId="{4C59B00D-4557-4D5B-95CA-83AC01F48863}" destId="{BB0183F4-0317-A343-BE76-74F341A3BE85}" srcOrd="0" destOrd="0" presId="urn:microsoft.com/office/officeart/2005/8/layout/vList2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BD79285D-1217-7B49-BAC7-193606C8F7C2}" type="presOf" srcId="{3002B5F4-B314-4CEA-A3E0-4243B6893EA2}" destId="{FBDD4490-3B02-274C-BEF5-C51A62B3FB06}" srcOrd="0" destOrd="0" presId="urn:microsoft.com/office/officeart/2005/8/layout/vList2"/>
    <dgm:cxn modelId="{0F210A7E-5534-EB4F-93F9-B41C9C2B5350}" type="presOf" srcId="{F0911885-AF6A-4C6A-A8F7-D143A124165B}" destId="{BB0183F4-0317-A343-BE76-74F341A3BE85}" srcOrd="0" destOrd="1" presId="urn:microsoft.com/office/officeart/2005/8/layout/vList2"/>
    <dgm:cxn modelId="{5ED65BAA-F64A-B340-951A-77B5015A417C}" type="presOf" srcId="{C1A82B35-102E-4B3F-B8F4-0FD25AA77DF7}" destId="{77E2C5B2-DDFC-BF43-A527-3BC96C6C1D88}" srcOrd="0" destOrd="0" presId="urn:microsoft.com/office/officeart/2005/8/layout/vList2"/>
    <dgm:cxn modelId="{D2B050B9-2163-C548-8D56-39DDAD3CCFBB}" type="presOf" srcId="{2E4A9D4C-46BC-484A-BE10-B24C401A13B7}" destId="{8FE9E02A-BE74-3644-A6EA-56532A3026DC}" srcOrd="0" destOrd="0" presId="urn:microsoft.com/office/officeart/2005/8/layout/vList2"/>
    <dgm:cxn modelId="{62A09FC3-8AAC-154C-AD36-2CD733931C70}" type="presOf" srcId="{7CAC842A-D5E0-421A-9D65-95BB41173E1E}" destId="{F80CD021-A758-8844-87FC-50C24642D6A7}" srcOrd="0" destOrd="0" presId="urn:microsoft.com/office/officeart/2005/8/layout/vList2"/>
    <dgm:cxn modelId="{4CF19AC4-1E69-4447-97AF-CC0659355FE3}" srcId="{7CAC842A-D5E0-421A-9D65-95BB41173E1E}" destId="{F0911885-AF6A-4C6A-A8F7-D143A124165B}" srcOrd="1" destOrd="0" parTransId="{18D1A0E0-EF01-4CEA-A0F2-27095025D8CC}" sibTransId="{2E4AE727-D4D8-4E90-8E8B-396AA707FE2D}"/>
    <dgm:cxn modelId="{53D766EC-EFFE-8D4F-9C0A-EACD8B5CF7A9}" type="presOf" srcId="{8E53A99C-DFD0-4AD9-A71A-A67BB1E6C316}" destId="{FBDD4490-3B02-274C-BEF5-C51A62B3FB06}" srcOrd="0" destOrd="1" presId="urn:microsoft.com/office/officeart/2005/8/layout/vList2"/>
    <dgm:cxn modelId="{F53CDA73-F968-234D-819E-6F67484A6E2D}" type="presParOf" srcId="{77E2C5B2-DDFC-BF43-A527-3BC96C6C1D88}" destId="{F80CD021-A758-8844-87FC-50C24642D6A7}" srcOrd="0" destOrd="0" presId="urn:microsoft.com/office/officeart/2005/8/layout/vList2"/>
    <dgm:cxn modelId="{77D47D0C-0716-F44E-9897-302C981B3B18}" type="presParOf" srcId="{77E2C5B2-DDFC-BF43-A527-3BC96C6C1D88}" destId="{BB0183F4-0317-A343-BE76-74F341A3BE85}" srcOrd="1" destOrd="0" presId="urn:microsoft.com/office/officeart/2005/8/layout/vList2"/>
    <dgm:cxn modelId="{36F407E8-EE75-8446-AF4B-635DC3F5BA19}" type="presParOf" srcId="{77E2C5B2-DDFC-BF43-A527-3BC96C6C1D88}" destId="{8FE9E02A-BE74-3644-A6EA-56532A3026DC}" srcOrd="2" destOrd="0" presId="urn:microsoft.com/office/officeart/2005/8/layout/vList2"/>
    <dgm:cxn modelId="{3A924447-3B8E-1043-9BCF-0F42A1AA46BB}" type="presParOf" srcId="{77E2C5B2-DDFC-BF43-A527-3BC96C6C1D88}" destId="{FBDD4490-3B02-274C-BEF5-C51A62B3FB0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>
            <a:defRPr b="1"/>
          </a:pPr>
          <a:r>
            <a:rPr lang="en-US" b="1" u="sng"/>
            <a:t>Method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 custT="1"/>
      <dgm:spPr/>
      <dgm:t>
        <a:bodyPr/>
        <a:lstStyle/>
        <a:p>
          <a:r>
            <a:rPr lang="en-US" sz="2000"/>
            <a:t>Heatmap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pPr>
            <a:defRPr b="1"/>
          </a:pPr>
          <a:r>
            <a:rPr lang="en-US" b="1" u="sng"/>
            <a:t>How: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 custT="1"/>
      <dgm:spPr/>
      <dgm:t>
        <a:bodyPr/>
        <a:lstStyle/>
        <a:p>
          <a:r>
            <a:rPr lang="en-US" sz="2000"/>
            <a:t>Set hypothesis, significant level = 0.05</a:t>
          </a:r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F0911885-AF6A-4C6A-A8F7-D143A124165B}">
      <dgm:prSet custT="1"/>
      <dgm:spPr/>
      <dgm:t>
        <a:bodyPr/>
        <a:lstStyle/>
        <a:p>
          <a:r>
            <a:rPr lang="en-US" sz="2000"/>
            <a:t>Spearman’s rho</a:t>
          </a:r>
        </a:p>
      </dgm:t>
    </dgm:pt>
    <dgm:pt modelId="{2E4AE727-D4D8-4E90-8E8B-396AA707FE2D}" type="sibTrans" cxnId="{4CF19AC4-1E69-4447-97AF-CC0659355FE3}">
      <dgm:prSet/>
      <dgm:spPr/>
      <dgm:t>
        <a:bodyPr/>
        <a:lstStyle/>
        <a:p>
          <a:endParaRPr lang="en-US"/>
        </a:p>
      </dgm:t>
    </dgm:pt>
    <dgm:pt modelId="{18D1A0E0-EF01-4CEA-A0F2-27095025D8CC}" type="parTrans" cxnId="{4CF19AC4-1E69-4447-97AF-CC0659355FE3}">
      <dgm:prSet/>
      <dgm:spPr/>
      <dgm:t>
        <a:bodyPr/>
        <a:lstStyle/>
        <a:p>
          <a:endParaRPr lang="en-US"/>
        </a:p>
      </dgm:t>
    </dgm:pt>
    <dgm:pt modelId="{9032861F-8BAC-4061-93E2-71911470B11E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10C3B15E-ABFC-41A1-A16F-AC91C555682D}" type="pres">
      <dgm:prSet presAssocID="{7CAC842A-D5E0-421A-9D65-95BB41173E1E}" presName="compNode" presStyleCnt="0"/>
      <dgm:spPr/>
    </dgm:pt>
    <dgm:pt modelId="{B12216E4-55EC-40EA-B5D9-E80AB573A5D2}" type="pres">
      <dgm:prSet presAssocID="{7CAC842A-D5E0-421A-9D65-95BB41173E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074F80E0-3BA3-4869-B0AB-EDC8A0662117}" type="pres">
      <dgm:prSet presAssocID="{7CAC842A-D5E0-421A-9D65-95BB41173E1E}" presName="iconSpace" presStyleCnt="0"/>
      <dgm:spPr/>
    </dgm:pt>
    <dgm:pt modelId="{720EE2B0-8F0C-4311-B494-0650BCA0CCE1}" type="pres">
      <dgm:prSet presAssocID="{7CAC842A-D5E0-421A-9D65-95BB41173E1E}" presName="parTx" presStyleLbl="revTx" presStyleIdx="0" presStyleCnt="4">
        <dgm:presLayoutVars>
          <dgm:chMax val="0"/>
          <dgm:chPref val="0"/>
        </dgm:presLayoutVars>
      </dgm:prSet>
      <dgm:spPr/>
    </dgm:pt>
    <dgm:pt modelId="{3210CBE9-7F44-4191-909D-AE17EC74D9DA}" type="pres">
      <dgm:prSet presAssocID="{7CAC842A-D5E0-421A-9D65-95BB41173E1E}" presName="txSpace" presStyleCnt="0"/>
      <dgm:spPr/>
    </dgm:pt>
    <dgm:pt modelId="{A56FCFD4-ADA6-477A-B5CE-00EF57292D51}" type="pres">
      <dgm:prSet presAssocID="{7CAC842A-D5E0-421A-9D65-95BB41173E1E}" presName="desTx" presStyleLbl="revTx" presStyleIdx="1" presStyleCnt="4">
        <dgm:presLayoutVars/>
      </dgm:prSet>
      <dgm:spPr/>
    </dgm:pt>
    <dgm:pt modelId="{191F0314-BF20-4011-AF3B-37829D92D0DC}" type="pres">
      <dgm:prSet presAssocID="{F19A6DB2-5E10-4FA9-904C-C91ECF13007F}" presName="sibTrans" presStyleCnt="0"/>
      <dgm:spPr/>
    </dgm:pt>
    <dgm:pt modelId="{B5F9EEC8-BD5D-4AD7-8254-CDA53043FE7E}" type="pres">
      <dgm:prSet presAssocID="{2E4A9D4C-46BC-484A-BE10-B24C401A13B7}" presName="compNode" presStyleCnt="0"/>
      <dgm:spPr/>
    </dgm:pt>
    <dgm:pt modelId="{8FCFD813-96F8-4050-A428-36C3A4B42C96}" type="pres">
      <dgm:prSet presAssocID="{2E4A9D4C-46BC-484A-BE10-B24C401A13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81D5CF0-E527-43C4-B842-F25EA1619DC7}" type="pres">
      <dgm:prSet presAssocID="{2E4A9D4C-46BC-484A-BE10-B24C401A13B7}" presName="iconSpace" presStyleCnt="0"/>
      <dgm:spPr/>
    </dgm:pt>
    <dgm:pt modelId="{A3E40D59-3B94-48F9-828B-3C830CEFEDDC}" type="pres">
      <dgm:prSet presAssocID="{2E4A9D4C-46BC-484A-BE10-B24C401A13B7}" presName="parTx" presStyleLbl="revTx" presStyleIdx="2" presStyleCnt="4">
        <dgm:presLayoutVars>
          <dgm:chMax val="0"/>
          <dgm:chPref val="0"/>
        </dgm:presLayoutVars>
      </dgm:prSet>
      <dgm:spPr/>
    </dgm:pt>
    <dgm:pt modelId="{877D595A-C584-431C-B39E-28692D6DE19C}" type="pres">
      <dgm:prSet presAssocID="{2E4A9D4C-46BC-484A-BE10-B24C401A13B7}" presName="txSpace" presStyleCnt="0"/>
      <dgm:spPr/>
    </dgm:pt>
    <dgm:pt modelId="{F08D326D-2A1E-4571-9429-B155265ED867}" type="pres">
      <dgm:prSet presAssocID="{2E4A9D4C-46BC-484A-BE10-B24C401A13B7}" presName="desTx" presStyleLbl="revTx" presStyleIdx="3" presStyleCnt="4">
        <dgm:presLayoutVars/>
      </dgm:prSet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728D7E15-F717-DD4C-8CE2-C84B191E66CE}" type="presOf" srcId="{4C59B00D-4557-4D5B-95CA-83AC01F48863}" destId="{A56FCFD4-ADA6-477A-B5CE-00EF57292D51}" srcOrd="0" destOrd="0" presId="urn:microsoft.com/office/officeart/2018/5/layout/CenteredIconLabelDescriptionList"/>
    <dgm:cxn modelId="{0311B421-A772-8C4E-838A-C3BDFAD80E30}" type="presOf" srcId="{7CAC842A-D5E0-421A-9D65-95BB41173E1E}" destId="{720EE2B0-8F0C-4311-B494-0650BCA0CCE1}" srcOrd="0" destOrd="0" presId="urn:microsoft.com/office/officeart/2018/5/layout/CenteredIconLabelDescriptionList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9FBB826C-B9DD-0940-A087-9A123F2A3C6B}" type="presOf" srcId="{C1A82B35-102E-4B3F-B8F4-0FD25AA77DF7}" destId="{9032861F-8BAC-4061-93E2-71911470B11E}" srcOrd="0" destOrd="0" presId="urn:microsoft.com/office/officeart/2018/5/layout/CenteredIconLabelDescriptionList"/>
    <dgm:cxn modelId="{E318F2A2-6023-5B47-BEDC-F8D42216BA27}" type="presOf" srcId="{3002B5F4-B314-4CEA-A3E0-4243B6893EA2}" destId="{F08D326D-2A1E-4571-9429-B155265ED867}" srcOrd="0" destOrd="0" presId="urn:microsoft.com/office/officeart/2018/5/layout/CenteredIconLabelDescriptionList"/>
    <dgm:cxn modelId="{2EF4C7A8-9EC9-3B42-A1B7-5DC4C43FE6D3}" type="presOf" srcId="{F0911885-AF6A-4C6A-A8F7-D143A124165B}" destId="{A56FCFD4-ADA6-477A-B5CE-00EF57292D51}" srcOrd="0" destOrd="1" presId="urn:microsoft.com/office/officeart/2018/5/layout/CenteredIconLabelDescriptionList"/>
    <dgm:cxn modelId="{4CF19AC4-1E69-4447-97AF-CC0659355FE3}" srcId="{7CAC842A-D5E0-421A-9D65-95BB41173E1E}" destId="{F0911885-AF6A-4C6A-A8F7-D143A124165B}" srcOrd="1" destOrd="0" parTransId="{18D1A0E0-EF01-4CEA-A0F2-27095025D8CC}" sibTransId="{2E4AE727-D4D8-4E90-8E8B-396AA707FE2D}"/>
    <dgm:cxn modelId="{67E44BCF-A7B1-B046-8340-9CF604373645}" type="presOf" srcId="{2E4A9D4C-46BC-484A-BE10-B24C401A13B7}" destId="{A3E40D59-3B94-48F9-828B-3C830CEFEDDC}" srcOrd="0" destOrd="0" presId="urn:microsoft.com/office/officeart/2018/5/layout/CenteredIconLabelDescriptionList"/>
    <dgm:cxn modelId="{DBBBB6B5-5880-4148-9979-4D53CBB8067E}" type="presParOf" srcId="{9032861F-8BAC-4061-93E2-71911470B11E}" destId="{10C3B15E-ABFC-41A1-A16F-AC91C555682D}" srcOrd="0" destOrd="0" presId="urn:microsoft.com/office/officeart/2018/5/layout/CenteredIconLabelDescriptionList"/>
    <dgm:cxn modelId="{08D28A2D-2ECB-D548-9F11-10041FCF16FE}" type="presParOf" srcId="{10C3B15E-ABFC-41A1-A16F-AC91C555682D}" destId="{B12216E4-55EC-40EA-B5D9-E80AB573A5D2}" srcOrd="0" destOrd="0" presId="urn:microsoft.com/office/officeart/2018/5/layout/CenteredIconLabelDescriptionList"/>
    <dgm:cxn modelId="{1E044552-6ABE-8D40-82AF-202EFA6A4CC2}" type="presParOf" srcId="{10C3B15E-ABFC-41A1-A16F-AC91C555682D}" destId="{074F80E0-3BA3-4869-B0AB-EDC8A0662117}" srcOrd="1" destOrd="0" presId="urn:microsoft.com/office/officeart/2018/5/layout/CenteredIconLabelDescriptionList"/>
    <dgm:cxn modelId="{35287D82-4BCA-8B4C-AAF8-F84C95CC6634}" type="presParOf" srcId="{10C3B15E-ABFC-41A1-A16F-AC91C555682D}" destId="{720EE2B0-8F0C-4311-B494-0650BCA0CCE1}" srcOrd="2" destOrd="0" presId="urn:microsoft.com/office/officeart/2018/5/layout/CenteredIconLabelDescriptionList"/>
    <dgm:cxn modelId="{F71B12ED-EDEB-164E-B4F2-73732B35D21C}" type="presParOf" srcId="{10C3B15E-ABFC-41A1-A16F-AC91C555682D}" destId="{3210CBE9-7F44-4191-909D-AE17EC74D9DA}" srcOrd="3" destOrd="0" presId="urn:microsoft.com/office/officeart/2018/5/layout/CenteredIconLabelDescriptionList"/>
    <dgm:cxn modelId="{DD9E24B4-1F4A-8240-B3EA-1CF3D3F2A721}" type="presParOf" srcId="{10C3B15E-ABFC-41A1-A16F-AC91C555682D}" destId="{A56FCFD4-ADA6-477A-B5CE-00EF57292D51}" srcOrd="4" destOrd="0" presId="urn:microsoft.com/office/officeart/2018/5/layout/CenteredIconLabelDescriptionList"/>
    <dgm:cxn modelId="{327D464C-6D2F-FE4F-87CC-EB94E5C58EDB}" type="presParOf" srcId="{9032861F-8BAC-4061-93E2-71911470B11E}" destId="{191F0314-BF20-4011-AF3B-37829D92D0DC}" srcOrd="1" destOrd="0" presId="urn:microsoft.com/office/officeart/2018/5/layout/CenteredIconLabelDescriptionList"/>
    <dgm:cxn modelId="{1B37F09C-92CA-9044-A6D7-6DF27EFCCC2A}" type="presParOf" srcId="{9032861F-8BAC-4061-93E2-71911470B11E}" destId="{B5F9EEC8-BD5D-4AD7-8254-CDA53043FE7E}" srcOrd="2" destOrd="0" presId="urn:microsoft.com/office/officeart/2018/5/layout/CenteredIconLabelDescriptionList"/>
    <dgm:cxn modelId="{9CE720F0-4027-3242-B7CF-0832962325FC}" type="presParOf" srcId="{B5F9EEC8-BD5D-4AD7-8254-CDA53043FE7E}" destId="{8FCFD813-96F8-4050-A428-36C3A4B42C96}" srcOrd="0" destOrd="0" presId="urn:microsoft.com/office/officeart/2018/5/layout/CenteredIconLabelDescriptionList"/>
    <dgm:cxn modelId="{4936A02F-D4F3-E842-B121-82C3033E9DF6}" type="presParOf" srcId="{B5F9EEC8-BD5D-4AD7-8254-CDA53043FE7E}" destId="{681D5CF0-E527-43C4-B842-F25EA1619DC7}" srcOrd="1" destOrd="0" presId="urn:microsoft.com/office/officeart/2018/5/layout/CenteredIconLabelDescriptionList"/>
    <dgm:cxn modelId="{0F4010C8-33E4-4242-98D8-2260D2BDC377}" type="presParOf" srcId="{B5F9EEC8-BD5D-4AD7-8254-CDA53043FE7E}" destId="{A3E40D59-3B94-48F9-828B-3C830CEFEDDC}" srcOrd="2" destOrd="0" presId="urn:microsoft.com/office/officeart/2018/5/layout/CenteredIconLabelDescriptionList"/>
    <dgm:cxn modelId="{EF00AE39-BFF5-004C-88F5-E2DA15E41FE6}" type="presParOf" srcId="{B5F9EEC8-BD5D-4AD7-8254-CDA53043FE7E}" destId="{877D595A-C584-431C-B39E-28692D6DE19C}" srcOrd="3" destOrd="0" presId="urn:microsoft.com/office/officeart/2018/5/layout/CenteredIconLabelDescriptionList"/>
    <dgm:cxn modelId="{AAA1092B-D6FF-C345-897D-F9DB73C6E4DF}" type="presParOf" srcId="{B5F9EEC8-BD5D-4AD7-8254-CDA53043FE7E}" destId="{F08D326D-2A1E-4571-9429-B155265ED86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r>
            <a:rPr lang="en-US" b="1" u="sng"/>
            <a:t>Correlation between temperature, sound, light, CO</a:t>
          </a:r>
          <a:r>
            <a:rPr lang="en-US" b="1" u="sng" baseline="-25000"/>
            <a:t>2</a:t>
          </a:r>
          <a:r>
            <a:rPr lang="en-US" b="1" u="sng" baseline="0"/>
            <a:t> and PIR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241B3736-7394-4C40-933E-92588B5AD02B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D04C2EA5-7627-4C6E-82E8-80B0419594C3}" type="pres">
      <dgm:prSet presAssocID="{2E4A9D4C-46BC-484A-BE10-B24C401A13B7}" presName="compNode" presStyleCnt="0"/>
      <dgm:spPr/>
    </dgm:pt>
    <dgm:pt modelId="{FBD1E7CE-4242-47E9-A1F2-15B668217B70}" type="pres">
      <dgm:prSet presAssocID="{2E4A9D4C-46BC-484A-BE10-B24C401A13B7}" presName="bgRect" presStyleLbl="bgShp" presStyleIdx="0" presStyleCnt="1" custLinFactNeighborX="-1426" custLinFactNeighborY="2461"/>
      <dgm:spPr/>
    </dgm:pt>
    <dgm:pt modelId="{2287D896-6A9A-4083-9A29-7A80CC8D4864}" type="pres">
      <dgm:prSet presAssocID="{2E4A9D4C-46BC-484A-BE10-B24C401A13B7}" presName="iconRect" presStyleLbl="node1" presStyleIdx="0" presStyleCnt="1" custLinFactNeighborX="-19152" custLinFactNeighborY="1505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3400BC3-6724-497C-9061-EA6C6FCF782C}" type="pres">
      <dgm:prSet presAssocID="{2E4A9D4C-46BC-484A-BE10-B24C401A13B7}" presName="spaceRect" presStyleCnt="0"/>
      <dgm:spPr/>
    </dgm:pt>
    <dgm:pt modelId="{C86789CC-8481-4C35-B0B4-148C07EF9D84}" type="pres">
      <dgm:prSet presAssocID="{2E4A9D4C-46BC-484A-BE10-B24C401A13B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A7351B34-1961-46F6-A08C-AF2ECC306FAE}" srcId="{C1A82B35-102E-4B3F-B8F4-0FD25AA77DF7}" destId="{2E4A9D4C-46BC-484A-BE10-B24C401A13B7}" srcOrd="0" destOrd="0" parTransId="{1AFEA3EE-5365-4F7B-8537-92F253A642E4}" sibTransId="{93B4F336-51A6-437E-AD84-943D906A987D}"/>
    <dgm:cxn modelId="{C94232AF-939C-1B49-AF9D-77F620FB75BA}" type="presOf" srcId="{C1A82B35-102E-4B3F-B8F4-0FD25AA77DF7}" destId="{241B3736-7394-4C40-933E-92588B5AD02B}" srcOrd="0" destOrd="0" presId="urn:microsoft.com/office/officeart/2018/2/layout/IconVerticalSolidList"/>
    <dgm:cxn modelId="{5F4D41DB-9F8E-FA46-A569-E8EFCD21A386}" type="presOf" srcId="{2E4A9D4C-46BC-484A-BE10-B24C401A13B7}" destId="{C86789CC-8481-4C35-B0B4-148C07EF9D84}" srcOrd="0" destOrd="0" presId="urn:microsoft.com/office/officeart/2018/2/layout/IconVerticalSolidList"/>
    <dgm:cxn modelId="{6F3A4BE9-C6DC-EC42-A6B5-735C810FF2FD}" type="presParOf" srcId="{241B3736-7394-4C40-933E-92588B5AD02B}" destId="{D04C2EA5-7627-4C6E-82E8-80B0419594C3}" srcOrd="0" destOrd="0" presId="urn:microsoft.com/office/officeart/2018/2/layout/IconVerticalSolidList"/>
    <dgm:cxn modelId="{2995BB3A-A030-F94C-A62C-17C4C1D0509F}" type="presParOf" srcId="{D04C2EA5-7627-4C6E-82E8-80B0419594C3}" destId="{FBD1E7CE-4242-47E9-A1F2-15B668217B70}" srcOrd="0" destOrd="0" presId="urn:microsoft.com/office/officeart/2018/2/layout/IconVerticalSolidList"/>
    <dgm:cxn modelId="{D1E37D48-A4A9-434D-A74C-6AC15191132D}" type="presParOf" srcId="{D04C2EA5-7627-4C6E-82E8-80B0419594C3}" destId="{2287D896-6A9A-4083-9A29-7A80CC8D4864}" srcOrd="1" destOrd="0" presId="urn:microsoft.com/office/officeart/2018/2/layout/IconVerticalSolidList"/>
    <dgm:cxn modelId="{104D6874-ADDD-C04F-A86A-650434D18129}" type="presParOf" srcId="{D04C2EA5-7627-4C6E-82E8-80B0419594C3}" destId="{F3400BC3-6724-497C-9061-EA6C6FCF782C}" srcOrd="2" destOrd="0" presId="urn:microsoft.com/office/officeart/2018/2/layout/IconVerticalSolidList"/>
    <dgm:cxn modelId="{E811383B-1822-8A4C-B6F0-613AC7033ADB}" type="presParOf" srcId="{D04C2EA5-7627-4C6E-82E8-80B0419594C3}" destId="{C86789CC-8481-4C35-B0B4-148C07EF9D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Method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Querying Statistic</a:t>
          </a:r>
        </a:p>
        <a:p>
          <a:pPr>
            <a:lnSpc>
              <a:spcPct val="100000"/>
            </a:lnSpc>
          </a:pPr>
          <a:r>
            <a:rPr lang="en-US" sz="2000"/>
            <a:t>Factor Analysis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Result: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S1_Light</a:t>
          </a:r>
        </a:p>
        <a:p>
          <a:pPr>
            <a:lnSpc>
              <a:spcPct val="100000"/>
            </a:lnSpc>
          </a:pPr>
          <a:r>
            <a:rPr lang="en-US"/>
            <a:t>S5_CO</a:t>
          </a:r>
          <a:r>
            <a:rPr lang="en-US" baseline="-25000"/>
            <a:t>2</a:t>
          </a:r>
          <a:r>
            <a:rPr lang="en-US" baseline="0"/>
            <a:t> </a:t>
          </a:r>
          <a:endParaRPr lang="en-US"/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F0911885-AF6A-4C6A-A8F7-D143A12416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Decision Tree</a:t>
          </a:r>
        </a:p>
      </dgm:t>
    </dgm:pt>
    <dgm:pt modelId="{2E4AE727-D4D8-4E90-8E8B-396AA707FE2D}" type="sibTrans" cxnId="{4CF19AC4-1E69-4447-97AF-CC0659355FE3}">
      <dgm:prSet/>
      <dgm:spPr/>
      <dgm:t>
        <a:bodyPr/>
        <a:lstStyle/>
        <a:p>
          <a:endParaRPr lang="en-US"/>
        </a:p>
      </dgm:t>
    </dgm:pt>
    <dgm:pt modelId="{18D1A0E0-EF01-4CEA-A0F2-27095025D8CC}" type="parTrans" cxnId="{4CF19AC4-1E69-4447-97AF-CC0659355FE3}">
      <dgm:prSet/>
      <dgm:spPr/>
      <dgm:t>
        <a:bodyPr/>
        <a:lstStyle/>
        <a:p>
          <a:endParaRPr lang="en-US"/>
        </a:p>
      </dgm:t>
    </dgm:pt>
    <dgm:pt modelId="{78158705-A624-498D-AD9C-5574D179BE2C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1474554D-AAD6-4F94-B895-4ABDBFD70249}" type="pres">
      <dgm:prSet presAssocID="{7CAC842A-D5E0-421A-9D65-95BB41173E1E}" presName="compNode" presStyleCnt="0"/>
      <dgm:spPr/>
    </dgm:pt>
    <dgm:pt modelId="{AB54534A-0F71-4B9F-B18A-3015DE5A98D5}" type="pres">
      <dgm:prSet presAssocID="{7CAC842A-D5E0-421A-9D65-95BB41173E1E}" presName="bgRect" presStyleLbl="bgShp" presStyleIdx="0" presStyleCnt="2"/>
      <dgm:spPr/>
    </dgm:pt>
    <dgm:pt modelId="{3E723261-07F8-438D-864E-2D37759E4B65}" type="pres">
      <dgm:prSet presAssocID="{7CAC842A-D5E0-421A-9D65-95BB41173E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8B95A47-B7A6-4E76-A1E1-9791CF569B4F}" type="pres">
      <dgm:prSet presAssocID="{7CAC842A-D5E0-421A-9D65-95BB41173E1E}" presName="spaceRect" presStyleCnt="0"/>
      <dgm:spPr/>
    </dgm:pt>
    <dgm:pt modelId="{99233F45-97BB-4982-BD55-6D34D44B8370}" type="pres">
      <dgm:prSet presAssocID="{7CAC842A-D5E0-421A-9D65-95BB41173E1E}" presName="parTx" presStyleLbl="revTx" presStyleIdx="0" presStyleCnt="4">
        <dgm:presLayoutVars>
          <dgm:chMax val="0"/>
          <dgm:chPref val="0"/>
        </dgm:presLayoutVars>
      </dgm:prSet>
      <dgm:spPr/>
    </dgm:pt>
    <dgm:pt modelId="{97A010D3-2E52-4C3E-9F8B-B68BF4E353F8}" type="pres">
      <dgm:prSet presAssocID="{7CAC842A-D5E0-421A-9D65-95BB41173E1E}" presName="desTx" presStyleLbl="revTx" presStyleIdx="1" presStyleCnt="4" custScaleX="132472">
        <dgm:presLayoutVars/>
      </dgm:prSet>
      <dgm:spPr/>
    </dgm:pt>
    <dgm:pt modelId="{2E0F9159-4C6E-4ACD-8C6C-74E171DDAAEE}" type="pres">
      <dgm:prSet presAssocID="{F19A6DB2-5E10-4FA9-904C-C91ECF13007F}" presName="sibTrans" presStyleCnt="0"/>
      <dgm:spPr/>
    </dgm:pt>
    <dgm:pt modelId="{42CDEDA2-49AF-4E7F-BE68-6A0C41EDB53D}" type="pres">
      <dgm:prSet presAssocID="{2E4A9D4C-46BC-484A-BE10-B24C401A13B7}" presName="compNode" presStyleCnt="0"/>
      <dgm:spPr/>
    </dgm:pt>
    <dgm:pt modelId="{99A070B3-DD87-407A-B459-6D20600499BB}" type="pres">
      <dgm:prSet presAssocID="{2E4A9D4C-46BC-484A-BE10-B24C401A13B7}" presName="bgRect" presStyleLbl="bgShp" presStyleIdx="1" presStyleCnt="2"/>
      <dgm:spPr/>
    </dgm:pt>
    <dgm:pt modelId="{C3C4E415-6D90-4F50-B804-FFC320E9ABEF}" type="pres">
      <dgm:prSet presAssocID="{2E4A9D4C-46BC-484A-BE10-B24C401A13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C602F782-0B85-4038-8D30-8E86DEBD2561}" type="pres">
      <dgm:prSet presAssocID="{2E4A9D4C-46BC-484A-BE10-B24C401A13B7}" presName="spaceRect" presStyleCnt="0"/>
      <dgm:spPr/>
    </dgm:pt>
    <dgm:pt modelId="{987958D9-86D3-4B22-8D8F-662F8112B8A2}" type="pres">
      <dgm:prSet presAssocID="{2E4A9D4C-46BC-484A-BE10-B24C401A13B7}" presName="parTx" presStyleLbl="revTx" presStyleIdx="2" presStyleCnt="4">
        <dgm:presLayoutVars>
          <dgm:chMax val="0"/>
          <dgm:chPref val="0"/>
        </dgm:presLayoutVars>
      </dgm:prSet>
      <dgm:spPr/>
    </dgm:pt>
    <dgm:pt modelId="{3B3F8753-6539-42F3-A665-E93D4635EE53}" type="pres">
      <dgm:prSet presAssocID="{2E4A9D4C-46BC-484A-BE10-B24C401A13B7}" presName="desTx" presStyleLbl="revTx" presStyleIdx="3" presStyleCnt="4">
        <dgm:presLayoutVars/>
      </dgm:prSet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BECF6618-13D2-8A46-A197-13D295F4BB3F}" type="presOf" srcId="{F0911885-AF6A-4C6A-A8F7-D143A124165B}" destId="{97A010D3-2E52-4C3E-9F8B-B68BF4E353F8}" srcOrd="0" destOrd="1" presId="urn:microsoft.com/office/officeart/2018/2/layout/IconVerticalSolidList"/>
    <dgm:cxn modelId="{40180C1E-3E91-6D44-B674-4E168296EA38}" type="presOf" srcId="{4C59B00D-4557-4D5B-95CA-83AC01F48863}" destId="{97A010D3-2E52-4C3E-9F8B-B68BF4E353F8}" srcOrd="0" destOrd="0" presId="urn:microsoft.com/office/officeart/2018/2/layout/IconVerticalSolidList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E0A87071-96B7-E546-AACE-912781ADDF0D}" type="presOf" srcId="{7CAC842A-D5E0-421A-9D65-95BB41173E1E}" destId="{99233F45-97BB-4982-BD55-6D34D44B8370}" srcOrd="0" destOrd="0" presId="urn:microsoft.com/office/officeart/2018/2/layout/IconVerticalSolidList"/>
    <dgm:cxn modelId="{8F8C7181-2E53-FA48-8AE4-B7BAE01682BE}" type="presOf" srcId="{3002B5F4-B314-4CEA-A3E0-4243B6893EA2}" destId="{3B3F8753-6539-42F3-A665-E93D4635EE53}" srcOrd="0" destOrd="0" presId="urn:microsoft.com/office/officeart/2018/2/layout/IconVerticalSolidList"/>
    <dgm:cxn modelId="{52EF199C-B44E-8D40-85C1-1CF7B769D7E2}" type="presOf" srcId="{2E4A9D4C-46BC-484A-BE10-B24C401A13B7}" destId="{987958D9-86D3-4B22-8D8F-662F8112B8A2}" srcOrd="0" destOrd="0" presId="urn:microsoft.com/office/officeart/2018/2/layout/IconVerticalSolidList"/>
    <dgm:cxn modelId="{4CF19AC4-1E69-4447-97AF-CC0659355FE3}" srcId="{7CAC842A-D5E0-421A-9D65-95BB41173E1E}" destId="{F0911885-AF6A-4C6A-A8F7-D143A124165B}" srcOrd="1" destOrd="0" parTransId="{18D1A0E0-EF01-4CEA-A0F2-27095025D8CC}" sibTransId="{2E4AE727-D4D8-4E90-8E8B-396AA707FE2D}"/>
    <dgm:cxn modelId="{66F066D5-9855-724B-BE64-41A62FF0F406}" type="presOf" srcId="{C1A82B35-102E-4B3F-B8F4-0FD25AA77DF7}" destId="{78158705-A624-498D-AD9C-5574D179BE2C}" srcOrd="0" destOrd="0" presId="urn:microsoft.com/office/officeart/2018/2/layout/IconVerticalSolidList"/>
    <dgm:cxn modelId="{9827BEA1-E352-2346-9F7A-98935867EF9E}" type="presParOf" srcId="{78158705-A624-498D-AD9C-5574D179BE2C}" destId="{1474554D-AAD6-4F94-B895-4ABDBFD70249}" srcOrd="0" destOrd="0" presId="urn:microsoft.com/office/officeart/2018/2/layout/IconVerticalSolidList"/>
    <dgm:cxn modelId="{8C2A93B8-4F07-574A-87A9-C424A0CB3F79}" type="presParOf" srcId="{1474554D-AAD6-4F94-B895-4ABDBFD70249}" destId="{AB54534A-0F71-4B9F-B18A-3015DE5A98D5}" srcOrd="0" destOrd="0" presId="urn:microsoft.com/office/officeart/2018/2/layout/IconVerticalSolidList"/>
    <dgm:cxn modelId="{4230E747-30A9-BE4E-843F-0C1668935763}" type="presParOf" srcId="{1474554D-AAD6-4F94-B895-4ABDBFD70249}" destId="{3E723261-07F8-438D-864E-2D37759E4B65}" srcOrd="1" destOrd="0" presId="urn:microsoft.com/office/officeart/2018/2/layout/IconVerticalSolidList"/>
    <dgm:cxn modelId="{B4429DA5-1F51-CF4C-A8DD-F04ADC015194}" type="presParOf" srcId="{1474554D-AAD6-4F94-B895-4ABDBFD70249}" destId="{48B95A47-B7A6-4E76-A1E1-9791CF569B4F}" srcOrd="2" destOrd="0" presId="urn:microsoft.com/office/officeart/2018/2/layout/IconVerticalSolidList"/>
    <dgm:cxn modelId="{83AADF82-E3F7-B343-8C7A-C41F0419AE68}" type="presParOf" srcId="{1474554D-AAD6-4F94-B895-4ABDBFD70249}" destId="{99233F45-97BB-4982-BD55-6D34D44B8370}" srcOrd="3" destOrd="0" presId="urn:microsoft.com/office/officeart/2018/2/layout/IconVerticalSolidList"/>
    <dgm:cxn modelId="{DD466D15-AA47-514A-8662-6E6379EC99BA}" type="presParOf" srcId="{1474554D-AAD6-4F94-B895-4ABDBFD70249}" destId="{97A010D3-2E52-4C3E-9F8B-B68BF4E353F8}" srcOrd="4" destOrd="0" presId="urn:microsoft.com/office/officeart/2018/2/layout/IconVerticalSolidList"/>
    <dgm:cxn modelId="{7E9F5175-D7AC-374A-AFD7-FE71B45AE772}" type="presParOf" srcId="{78158705-A624-498D-AD9C-5574D179BE2C}" destId="{2E0F9159-4C6E-4ACD-8C6C-74E171DDAAEE}" srcOrd="1" destOrd="0" presId="urn:microsoft.com/office/officeart/2018/2/layout/IconVerticalSolidList"/>
    <dgm:cxn modelId="{71616F05-F37A-D840-BBE7-F25C879605B3}" type="presParOf" srcId="{78158705-A624-498D-AD9C-5574D179BE2C}" destId="{42CDEDA2-49AF-4E7F-BE68-6A0C41EDB53D}" srcOrd="2" destOrd="0" presId="urn:microsoft.com/office/officeart/2018/2/layout/IconVerticalSolidList"/>
    <dgm:cxn modelId="{66FC182B-FCF9-334F-B909-21B2325679A7}" type="presParOf" srcId="{42CDEDA2-49AF-4E7F-BE68-6A0C41EDB53D}" destId="{99A070B3-DD87-407A-B459-6D20600499BB}" srcOrd="0" destOrd="0" presId="urn:microsoft.com/office/officeart/2018/2/layout/IconVerticalSolidList"/>
    <dgm:cxn modelId="{06B24FDE-2BFB-784F-853B-DE3D3854EFDB}" type="presParOf" srcId="{42CDEDA2-49AF-4E7F-BE68-6A0C41EDB53D}" destId="{C3C4E415-6D90-4F50-B804-FFC320E9ABEF}" srcOrd="1" destOrd="0" presId="urn:microsoft.com/office/officeart/2018/2/layout/IconVerticalSolidList"/>
    <dgm:cxn modelId="{64B2DD94-975D-1045-B041-EAD750DCCAD9}" type="presParOf" srcId="{42CDEDA2-49AF-4E7F-BE68-6A0C41EDB53D}" destId="{C602F782-0B85-4038-8D30-8E86DEBD2561}" srcOrd="2" destOrd="0" presId="urn:microsoft.com/office/officeart/2018/2/layout/IconVerticalSolidList"/>
    <dgm:cxn modelId="{8B6A4A69-070C-F949-9A5A-8287816A7A10}" type="presParOf" srcId="{42CDEDA2-49AF-4E7F-BE68-6A0C41EDB53D}" destId="{987958D9-86D3-4B22-8D8F-662F8112B8A2}" srcOrd="3" destOrd="0" presId="urn:microsoft.com/office/officeart/2018/2/layout/IconVerticalSolidList"/>
    <dgm:cxn modelId="{012307B2-8407-AD40-815E-935633EAB165}" type="presParOf" srcId="{42CDEDA2-49AF-4E7F-BE68-6A0C41EDB53D}" destId="{3B3F8753-6539-42F3-A665-E93D4635EE5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Bartlett’s test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VN" sz="2800"/>
            <a:t>(26487.711031542083, 0.0)</a:t>
          </a:r>
          <a:endParaRPr lang="en-US" sz="2800"/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u="sng"/>
            <a:t>Kaiser-Meyer-Olkin (KMO)</a:t>
          </a:r>
          <a:r>
            <a:rPr lang="en-US" b="1" i="0" u="sng"/>
            <a:t> Test</a:t>
          </a:r>
          <a:r>
            <a:rPr lang="en-US" b="1" u="sng"/>
            <a:t>:</a:t>
          </a:r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VN" sz="2800"/>
            <a:t>0.83</a:t>
          </a:r>
          <a:endParaRPr lang="en-US" sz="1800"/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78158705-A624-498D-AD9C-5574D179BE2C}" type="pres">
      <dgm:prSet presAssocID="{C1A82B35-102E-4B3F-B8F4-0FD25AA77DF7}" presName="root" presStyleCnt="0">
        <dgm:presLayoutVars>
          <dgm:dir/>
          <dgm:resizeHandles val="exact"/>
        </dgm:presLayoutVars>
      </dgm:prSet>
      <dgm:spPr/>
    </dgm:pt>
    <dgm:pt modelId="{1474554D-AAD6-4F94-B895-4ABDBFD70249}" type="pres">
      <dgm:prSet presAssocID="{7CAC842A-D5E0-421A-9D65-95BB41173E1E}" presName="compNode" presStyleCnt="0"/>
      <dgm:spPr/>
    </dgm:pt>
    <dgm:pt modelId="{AB54534A-0F71-4B9F-B18A-3015DE5A98D5}" type="pres">
      <dgm:prSet presAssocID="{7CAC842A-D5E0-421A-9D65-95BB41173E1E}" presName="bgRect" presStyleLbl="bgShp" presStyleIdx="0" presStyleCnt="2"/>
      <dgm:spPr/>
    </dgm:pt>
    <dgm:pt modelId="{3E723261-07F8-438D-864E-2D37759E4B65}" type="pres">
      <dgm:prSet presAssocID="{7CAC842A-D5E0-421A-9D65-95BB41173E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8B95A47-B7A6-4E76-A1E1-9791CF569B4F}" type="pres">
      <dgm:prSet presAssocID="{7CAC842A-D5E0-421A-9D65-95BB41173E1E}" presName="spaceRect" presStyleCnt="0"/>
      <dgm:spPr/>
    </dgm:pt>
    <dgm:pt modelId="{99233F45-97BB-4982-BD55-6D34D44B8370}" type="pres">
      <dgm:prSet presAssocID="{7CAC842A-D5E0-421A-9D65-95BB41173E1E}" presName="parTx" presStyleLbl="revTx" presStyleIdx="0" presStyleCnt="4">
        <dgm:presLayoutVars>
          <dgm:chMax val="0"/>
          <dgm:chPref val="0"/>
        </dgm:presLayoutVars>
      </dgm:prSet>
      <dgm:spPr/>
    </dgm:pt>
    <dgm:pt modelId="{97A010D3-2E52-4C3E-9F8B-B68BF4E353F8}" type="pres">
      <dgm:prSet presAssocID="{7CAC842A-D5E0-421A-9D65-95BB41173E1E}" presName="desTx" presStyleLbl="revTx" presStyleIdx="1" presStyleCnt="4" custScaleX="132472" custLinFactNeighborX="-18988">
        <dgm:presLayoutVars/>
      </dgm:prSet>
      <dgm:spPr/>
    </dgm:pt>
    <dgm:pt modelId="{2E0F9159-4C6E-4ACD-8C6C-74E171DDAAEE}" type="pres">
      <dgm:prSet presAssocID="{F19A6DB2-5E10-4FA9-904C-C91ECF13007F}" presName="sibTrans" presStyleCnt="0"/>
      <dgm:spPr/>
    </dgm:pt>
    <dgm:pt modelId="{42CDEDA2-49AF-4E7F-BE68-6A0C41EDB53D}" type="pres">
      <dgm:prSet presAssocID="{2E4A9D4C-46BC-484A-BE10-B24C401A13B7}" presName="compNode" presStyleCnt="0"/>
      <dgm:spPr/>
    </dgm:pt>
    <dgm:pt modelId="{99A070B3-DD87-407A-B459-6D20600499BB}" type="pres">
      <dgm:prSet presAssocID="{2E4A9D4C-46BC-484A-BE10-B24C401A13B7}" presName="bgRect" presStyleLbl="bgShp" presStyleIdx="1" presStyleCnt="2"/>
      <dgm:spPr/>
    </dgm:pt>
    <dgm:pt modelId="{C3C4E415-6D90-4F50-B804-FFC320E9ABEF}" type="pres">
      <dgm:prSet presAssocID="{2E4A9D4C-46BC-484A-BE10-B24C401A13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C602F782-0B85-4038-8D30-8E86DEBD2561}" type="pres">
      <dgm:prSet presAssocID="{2E4A9D4C-46BC-484A-BE10-B24C401A13B7}" presName="spaceRect" presStyleCnt="0"/>
      <dgm:spPr/>
    </dgm:pt>
    <dgm:pt modelId="{987958D9-86D3-4B22-8D8F-662F8112B8A2}" type="pres">
      <dgm:prSet presAssocID="{2E4A9D4C-46BC-484A-BE10-B24C401A13B7}" presName="parTx" presStyleLbl="revTx" presStyleIdx="2" presStyleCnt="4">
        <dgm:presLayoutVars>
          <dgm:chMax val="0"/>
          <dgm:chPref val="0"/>
        </dgm:presLayoutVars>
      </dgm:prSet>
      <dgm:spPr/>
    </dgm:pt>
    <dgm:pt modelId="{3B3F8753-6539-42F3-A665-E93D4635EE53}" type="pres">
      <dgm:prSet presAssocID="{2E4A9D4C-46BC-484A-BE10-B24C401A13B7}" presName="desTx" presStyleLbl="revTx" presStyleIdx="3" presStyleCnt="4">
        <dgm:presLayoutVars/>
      </dgm:prSet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40180C1E-3E91-6D44-B674-4E168296EA38}" type="presOf" srcId="{4C59B00D-4557-4D5B-95CA-83AC01F48863}" destId="{97A010D3-2E52-4C3E-9F8B-B68BF4E353F8}" srcOrd="0" destOrd="0" presId="urn:microsoft.com/office/officeart/2018/2/layout/IconVerticalSolidList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E0A87071-96B7-E546-AACE-912781ADDF0D}" type="presOf" srcId="{7CAC842A-D5E0-421A-9D65-95BB41173E1E}" destId="{99233F45-97BB-4982-BD55-6D34D44B8370}" srcOrd="0" destOrd="0" presId="urn:microsoft.com/office/officeart/2018/2/layout/IconVerticalSolidList"/>
    <dgm:cxn modelId="{8F8C7181-2E53-FA48-8AE4-B7BAE01682BE}" type="presOf" srcId="{3002B5F4-B314-4CEA-A3E0-4243B6893EA2}" destId="{3B3F8753-6539-42F3-A665-E93D4635EE53}" srcOrd="0" destOrd="0" presId="urn:microsoft.com/office/officeart/2018/2/layout/IconVerticalSolidList"/>
    <dgm:cxn modelId="{52EF199C-B44E-8D40-85C1-1CF7B769D7E2}" type="presOf" srcId="{2E4A9D4C-46BC-484A-BE10-B24C401A13B7}" destId="{987958D9-86D3-4B22-8D8F-662F8112B8A2}" srcOrd="0" destOrd="0" presId="urn:microsoft.com/office/officeart/2018/2/layout/IconVerticalSolidList"/>
    <dgm:cxn modelId="{66F066D5-9855-724B-BE64-41A62FF0F406}" type="presOf" srcId="{C1A82B35-102E-4B3F-B8F4-0FD25AA77DF7}" destId="{78158705-A624-498D-AD9C-5574D179BE2C}" srcOrd="0" destOrd="0" presId="urn:microsoft.com/office/officeart/2018/2/layout/IconVerticalSolidList"/>
    <dgm:cxn modelId="{9827BEA1-E352-2346-9F7A-98935867EF9E}" type="presParOf" srcId="{78158705-A624-498D-AD9C-5574D179BE2C}" destId="{1474554D-AAD6-4F94-B895-4ABDBFD70249}" srcOrd="0" destOrd="0" presId="urn:microsoft.com/office/officeart/2018/2/layout/IconVerticalSolidList"/>
    <dgm:cxn modelId="{8C2A93B8-4F07-574A-87A9-C424A0CB3F79}" type="presParOf" srcId="{1474554D-AAD6-4F94-B895-4ABDBFD70249}" destId="{AB54534A-0F71-4B9F-B18A-3015DE5A98D5}" srcOrd="0" destOrd="0" presId="urn:microsoft.com/office/officeart/2018/2/layout/IconVerticalSolidList"/>
    <dgm:cxn modelId="{4230E747-30A9-BE4E-843F-0C1668935763}" type="presParOf" srcId="{1474554D-AAD6-4F94-B895-4ABDBFD70249}" destId="{3E723261-07F8-438D-864E-2D37759E4B65}" srcOrd="1" destOrd="0" presId="urn:microsoft.com/office/officeart/2018/2/layout/IconVerticalSolidList"/>
    <dgm:cxn modelId="{B4429DA5-1F51-CF4C-A8DD-F04ADC015194}" type="presParOf" srcId="{1474554D-AAD6-4F94-B895-4ABDBFD70249}" destId="{48B95A47-B7A6-4E76-A1E1-9791CF569B4F}" srcOrd="2" destOrd="0" presId="urn:microsoft.com/office/officeart/2018/2/layout/IconVerticalSolidList"/>
    <dgm:cxn modelId="{83AADF82-E3F7-B343-8C7A-C41F0419AE68}" type="presParOf" srcId="{1474554D-AAD6-4F94-B895-4ABDBFD70249}" destId="{99233F45-97BB-4982-BD55-6D34D44B8370}" srcOrd="3" destOrd="0" presId="urn:microsoft.com/office/officeart/2018/2/layout/IconVerticalSolidList"/>
    <dgm:cxn modelId="{DD466D15-AA47-514A-8662-6E6379EC99BA}" type="presParOf" srcId="{1474554D-AAD6-4F94-B895-4ABDBFD70249}" destId="{97A010D3-2E52-4C3E-9F8B-B68BF4E353F8}" srcOrd="4" destOrd="0" presId="urn:microsoft.com/office/officeart/2018/2/layout/IconVerticalSolidList"/>
    <dgm:cxn modelId="{7E9F5175-D7AC-374A-AFD7-FE71B45AE772}" type="presParOf" srcId="{78158705-A624-498D-AD9C-5574D179BE2C}" destId="{2E0F9159-4C6E-4ACD-8C6C-74E171DDAAEE}" srcOrd="1" destOrd="0" presId="urn:microsoft.com/office/officeart/2018/2/layout/IconVerticalSolidList"/>
    <dgm:cxn modelId="{71616F05-F37A-D840-BBE7-F25C879605B3}" type="presParOf" srcId="{78158705-A624-498D-AD9C-5574D179BE2C}" destId="{42CDEDA2-49AF-4E7F-BE68-6A0C41EDB53D}" srcOrd="2" destOrd="0" presId="urn:microsoft.com/office/officeart/2018/2/layout/IconVerticalSolidList"/>
    <dgm:cxn modelId="{66FC182B-FCF9-334F-B909-21B2325679A7}" type="presParOf" srcId="{42CDEDA2-49AF-4E7F-BE68-6A0C41EDB53D}" destId="{99A070B3-DD87-407A-B459-6D20600499BB}" srcOrd="0" destOrd="0" presId="urn:microsoft.com/office/officeart/2018/2/layout/IconVerticalSolidList"/>
    <dgm:cxn modelId="{06B24FDE-2BFB-784F-853B-DE3D3854EFDB}" type="presParOf" srcId="{42CDEDA2-49AF-4E7F-BE68-6A0C41EDB53D}" destId="{C3C4E415-6D90-4F50-B804-FFC320E9ABEF}" srcOrd="1" destOrd="0" presId="urn:microsoft.com/office/officeart/2018/2/layout/IconVerticalSolidList"/>
    <dgm:cxn modelId="{64B2DD94-975D-1045-B041-EAD750DCCAD9}" type="presParOf" srcId="{42CDEDA2-49AF-4E7F-BE68-6A0C41EDB53D}" destId="{C602F782-0B85-4038-8D30-8E86DEBD2561}" srcOrd="2" destOrd="0" presId="urn:microsoft.com/office/officeart/2018/2/layout/IconVerticalSolidList"/>
    <dgm:cxn modelId="{8B6A4A69-070C-F949-9A5A-8287816A7A10}" type="presParOf" srcId="{42CDEDA2-49AF-4E7F-BE68-6A0C41EDB53D}" destId="{987958D9-86D3-4B22-8D8F-662F8112B8A2}" srcOrd="3" destOrd="0" presId="urn:microsoft.com/office/officeart/2018/2/layout/IconVerticalSolidList"/>
    <dgm:cxn modelId="{012307B2-8407-AD40-815E-935633EAB165}" type="presParOf" srcId="{42CDEDA2-49AF-4E7F-BE68-6A0C41EDB53D}" destId="{3B3F8753-6539-42F3-A665-E93D4635EE5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r>
            <a:rPr lang="en-US" b="1" u="sng"/>
            <a:t>Method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/>
      <dgm:spPr/>
      <dgm:t>
        <a:bodyPr/>
        <a:lstStyle/>
        <a:p>
          <a:r>
            <a:rPr lang="en-US"/>
            <a:t>3 Plots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r>
            <a:rPr lang="en-US" b="1" u="sng"/>
            <a:t>Result: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002B5F4-B314-4CEA-A3E0-4243B6893EA2}">
          <dgm:prSet/>
          <dgm:spPr/>
          <dgm:t>
            <a:bodyPr/>
            <a:lstStyle/>
            <a:p>
              <a:r>
                <a:rPr lang="en-US"/>
                <a:t>S1_Light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≠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𝑒𝑥𝑝𝑒𝑐𝑡𝑒𝑑</m:t>
                  </m:r>
                </m:oMath>
              </a14:m>
              <a:r>
                <a:rPr lang="en-US"/>
                <a:t> </a:t>
              </a:r>
            </a:p>
          </dgm:t>
        </dgm:pt>
      </mc:Choice>
      <mc:Fallback xmlns="">
        <dgm:pt modelId="{3002B5F4-B314-4CEA-A3E0-4243B6893EA2}">
          <dgm:prSet/>
          <dgm:spPr/>
          <dgm:t>
            <a:bodyPr/>
            <a:lstStyle/>
            <a:p>
              <a:r>
                <a:rPr lang="en-US"/>
                <a:t>S1_Light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≠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𝑒𝑥𝑝𝑒𝑐𝑡𝑒𝑑</a:t>
              </a:r>
              <a:r>
                <a:rPr lang="en-US"/>
                <a:t> </a:t>
              </a:r>
            </a:p>
          </dgm:t>
        </dgm:pt>
      </mc:Fallback>
    </mc:AlternateConten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395186EC-2A82-3546-BA99-58FC6DCEBB39}">
      <dgm:prSet/>
      <dgm:spPr/>
      <dgm:t>
        <a:bodyPr/>
        <a:lstStyle/>
        <a:p>
          <a:r>
            <a:rPr lang="en-US"/>
            <a:t>Mann-Whitney testing</a:t>
          </a:r>
        </a:p>
      </dgm:t>
    </dgm:pt>
    <dgm:pt modelId="{13AC2801-08F5-9745-954D-430F4362FF14}" type="parTrans" cxnId="{03CE8EB3-3EF7-124C-BEF6-8A92F5E6876A}">
      <dgm:prSet/>
      <dgm:spPr/>
      <dgm:t>
        <a:bodyPr/>
        <a:lstStyle/>
        <a:p>
          <a:endParaRPr lang="en-US"/>
        </a:p>
      </dgm:t>
    </dgm:pt>
    <dgm:pt modelId="{6C68D6B7-3342-364F-A4BF-6AF2497D59BF}" type="sibTrans" cxnId="{03CE8EB3-3EF7-124C-BEF6-8A92F5E687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B774CF6-EBB4-914E-8775-1D192FD375D8}">
          <dgm:prSet/>
          <dgm:spPr/>
          <dgm:t>
            <a:bodyPr/>
            <a:lstStyle/>
            <a:p>
              <a:r>
                <a:rPr lang="en-US"/>
                <a:t>S5_CO</a:t>
              </a:r>
              <a:r>
                <a:rPr lang="en-US" baseline="-25000"/>
                <a:t>2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≠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𝑒𝑥𝑝𝑒𝑐𝑡𝑒𝑑</m:t>
                  </m:r>
                </m:oMath>
              </a14:m>
              <a:r>
                <a:rPr lang="en-US"/>
                <a:t>  </a:t>
              </a:r>
            </a:p>
          </dgm:t>
        </dgm:pt>
      </mc:Choice>
      <mc:Fallback xmlns="">
        <dgm:pt modelId="{EB774CF6-EBB4-914E-8775-1D192FD375D8}">
          <dgm:prSet/>
          <dgm:spPr/>
          <dgm:t>
            <a:bodyPr/>
            <a:lstStyle/>
            <a:p>
              <a:r>
                <a:rPr lang="en-US"/>
                <a:t>S5_CO</a:t>
              </a:r>
              <a:r>
                <a:rPr lang="en-US" baseline="-25000"/>
                <a:t>2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≠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𝑒𝑥𝑝𝑒𝑐𝑡𝑒𝑑</a:t>
              </a:r>
              <a:r>
                <a:rPr lang="en-US"/>
                <a:t>  </a:t>
              </a:r>
            </a:p>
          </dgm:t>
        </dgm:pt>
      </mc:Fallback>
    </mc:AlternateContent>
    <dgm:pt modelId="{8CA94C68-3E05-FE4C-B6B6-2BE6335FA9B6}" type="parTrans" cxnId="{0AE7E364-8852-764D-8C09-159E08763B74}">
      <dgm:prSet/>
      <dgm:spPr/>
      <dgm:t>
        <a:bodyPr/>
        <a:lstStyle/>
        <a:p>
          <a:endParaRPr lang="en-US"/>
        </a:p>
      </dgm:t>
    </dgm:pt>
    <dgm:pt modelId="{88E7915A-3363-5A4A-84F0-3639A573FDFC}" type="sibTrans" cxnId="{0AE7E364-8852-764D-8C09-159E08763B74}">
      <dgm:prSet/>
      <dgm:spPr/>
      <dgm:t>
        <a:bodyPr/>
        <a:lstStyle/>
        <a:p>
          <a:endParaRPr lang="en-US"/>
        </a:p>
      </dgm:t>
    </dgm:pt>
    <dgm:pt modelId="{E25E80B6-4719-8842-9771-9EC7F905177E}" type="pres">
      <dgm:prSet presAssocID="{C1A82B35-102E-4B3F-B8F4-0FD25AA77D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9B6B64-537D-3E4B-9808-231C1904252D}" type="pres">
      <dgm:prSet presAssocID="{7CAC842A-D5E0-421A-9D65-95BB41173E1E}" presName="hierRoot1" presStyleCnt="0"/>
      <dgm:spPr/>
    </dgm:pt>
    <dgm:pt modelId="{8A792EDC-9ED8-D54B-ABE0-33087FA73E8B}" type="pres">
      <dgm:prSet presAssocID="{7CAC842A-D5E0-421A-9D65-95BB41173E1E}" presName="composite" presStyleCnt="0"/>
      <dgm:spPr/>
    </dgm:pt>
    <dgm:pt modelId="{1A619DE8-EDFA-6D44-8621-E68A67BAA105}" type="pres">
      <dgm:prSet presAssocID="{7CAC842A-D5E0-421A-9D65-95BB41173E1E}" presName="background" presStyleLbl="node0" presStyleIdx="0" presStyleCnt="2"/>
      <dgm:spPr/>
    </dgm:pt>
    <dgm:pt modelId="{C36D71FA-FD1E-0E42-B741-9F799E50D9C6}" type="pres">
      <dgm:prSet presAssocID="{7CAC842A-D5E0-421A-9D65-95BB41173E1E}" presName="text" presStyleLbl="fgAcc0" presStyleIdx="0" presStyleCnt="2">
        <dgm:presLayoutVars>
          <dgm:chPref val="3"/>
        </dgm:presLayoutVars>
      </dgm:prSet>
      <dgm:spPr/>
    </dgm:pt>
    <dgm:pt modelId="{5F5FDFDD-AC3E-6C4E-B677-E1093EDC26DE}" type="pres">
      <dgm:prSet presAssocID="{7CAC842A-D5E0-421A-9D65-95BB41173E1E}" presName="hierChild2" presStyleCnt="0"/>
      <dgm:spPr/>
    </dgm:pt>
    <dgm:pt modelId="{0593F070-A0E0-DB4D-9C30-E002A73F3541}" type="pres">
      <dgm:prSet presAssocID="{12AAD371-E71C-4D64-868B-B70DB74BED4C}" presName="Name10" presStyleLbl="parChTrans1D2" presStyleIdx="0" presStyleCnt="4"/>
      <dgm:spPr/>
    </dgm:pt>
    <dgm:pt modelId="{C176C410-D74A-BC4C-A003-C712835EC5F7}" type="pres">
      <dgm:prSet presAssocID="{4C59B00D-4557-4D5B-95CA-83AC01F48863}" presName="hierRoot2" presStyleCnt="0"/>
      <dgm:spPr/>
    </dgm:pt>
    <dgm:pt modelId="{16CCBF7A-F48A-7E4D-A840-6EE6F043C72F}" type="pres">
      <dgm:prSet presAssocID="{4C59B00D-4557-4D5B-95CA-83AC01F48863}" presName="composite2" presStyleCnt="0"/>
      <dgm:spPr/>
    </dgm:pt>
    <dgm:pt modelId="{1E01B1CE-0A5D-BF4C-A755-4297147FDC77}" type="pres">
      <dgm:prSet presAssocID="{4C59B00D-4557-4D5B-95CA-83AC01F48863}" presName="background2" presStyleLbl="node2" presStyleIdx="0" presStyleCnt="4"/>
      <dgm:spPr/>
    </dgm:pt>
    <dgm:pt modelId="{AEB15148-7175-A143-9EBC-F4E8A0E84F42}" type="pres">
      <dgm:prSet presAssocID="{4C59B00D-4557-4D5B-95CA-83AC01F48863}" presName="text2" presStyleLbl="fgAcc2" presStyleIdx="0" presStyleCnt="4">
        <dgm:presLayoutVars>
          <dgm:chPref val="3"/>
        </dgm:presLayoutVars>
      </dgm:prSet>
      <dgm:spPr/>
    </dgm:pt>
    <dgm:pt modelId="{E1FD83E5-337A-3645-A59F-D4CFB8E85AFF}" type="pres">
      <dgm:prSet presAssocID="{4C59B00D-4557-4D5B-95CA-83AC01F48863}" presName="hierChild3" presStyleCnt="0"/>
      <dgm:spPr/>
    </dgm:pt>
    <dgm:pt modelId="{76865A65-80DB-F74F-BF97-693AFB6FA21E}" type="pres">
      <dgm:prSet presAssocID="{13AC2801-08F5-9745-954D-430F4362FF14}" presName="Name10" presStyleLbl="parChTrans1D2" presStyleIdx="1" presStyleCnt="4"/>
      <dgm:spPr/>
    </dgm:pt>
    <dgm:pt modelId="{AC2E2A88-9F52-8647-9622-212DA2E9CC14}" type="pres">
      <dgm:prSet presAssocID="{395186EC-2A82-3546-BA99-58FC6DCEBB39}" presName="hierRoot2" presStyleCnt="0"/>
      <dgm:spPr/>
    </dgm:pt>
    <dgm:pt modelId="{9E6615B0-238D-454B-A7F2-8938AF4B8BCA}" type="pres">
      <dgm:prSet presAssocID="{395186EC-2A82-3546-BA99-58FC6DCEBB39}" presName="composite2" presStyleCnt="0"/>
      <dgm:spPr/>
    </dgm:pt>
    <dgm:pt modelId="{34663A7C-2995-8E41-AF3E-936AB52006BD}" type="pres">
      <dgm:prSet presAssocID="{395186EC-2A82-3546-BA99-58FC6DCEBB39}" presName="background2" presStyleLbl="node2" presStyleIdx="1" presStyleCnt="4"/>
      <dgm:spPr/>
    </dgm:pt>
    <dgm:pt modelId="{8FD895FD-DD21-2245-A884-6646C89E0B72}" type="pres">
      <dgm:prSet presAssocID="{395186EC-2A82-3546-BA99-58FC6DCEBB39}" presName="text2" presStyleLbl="fgAcc2" presStyleIdx="1" presStyleCnt="4">
        <dgm:presLayoutVars>
          <dgm:chPref val="3"/>
        </dgm:presLayoutVars>
      </dgm:prSet>
      <dgm:spPr/>
    </dgm:pt>
    <dgm:pt modelId="{9CD54712-D6E8-DE4F-82E3-096161772B8C}" type="pres">
      <dgm:prSet presAssocID="{395186EC-2A82-3546-BA99-58FC6DCEBB39}" presName="hierChild3" presStyleCnt="0"/>
      <dgm:spPr/>
    </dgm:pt>
    <dgm:pt modelId="{86F3009F-7D92-6C41-B8E7-7493C6EC727B}" type="pres">
      <dgm:prSet presAssocID="{2E4A9D4C-46BC-484A-BE10-B24C401A13B7}" presName="hierRoot1" presStyleCnt="0"/>
      <dgm:spPr/>
    </dgm:pt>
    <dgm:pt modelId="{5A33EE32-63B3-414B-AAB4-5E3BE7A79EE0}" type="pres">
      <dgm:prSet presAssocID="{2E4A9D4C-46BC-484A-BE10-B24C401A13B7}" presName="composite" presStyleCnt="0"/>
      <dgm:spPr/>
    </dgm:pt>
    <dgm:pt modelId="{B5D83E1D-FA65-A24B-AAAB-1B465AD7E29A}" type="pres">
      <dgm:prSet presAssocID="{2E4A9D4C-46BC-484A-BE10-B24C401A13B7}" presName="background" presStyleLbl="node0" presStyleIdx="1" presStyleCnt="2"/>
      <dgm:spPr/>
    </dgm:pt>
    <dgm:pt modelId="{C9303263-4046-5742-9BFE-657A401105A3}" type="pres">
      <dgm:prSet presAssocID="{2E4A9D4C-46BC-484A-BE10-B24C401A13B7}" presName="text" presStyleLbl="fgAcc0" presStyleIdx="1" presStyleCnt="2">
        <dgm:presLayoutVars>
          <dgm:chPref val="3"/>
        </dgm:presLayoutVars>
      </dgm:prSet>
      <dgm:spPr/>
    </dgm:pt>
    <dgm:pt modelId="{134CAC61-1264-8147-87AD-983073425230}" type="pres">
      <dgm:prSet presAssocID="{2E4A9D4C-46BC-484A-BE10-B24C401A13B7}" presName="hierChild2" presStyleCnt="0"/>
      <dgm:spPr/>
    </dgm:pt>
    <dgm:pt modelId="{28F3310F-90DC-9C4B-BB5B-16A9B46A770F}" type="pres">
      <dgm:prSet presAssocID="{7F99E8C5-92CD-4343-9507-6FC67F70BCA6}" presName="Name10" presStyleLbl="parChTrans1D2" presStyleIdx="2" presStyleCnt="4"/>
      <dgm:spPr/>
    </dgm:pt>
    <dgm:pt modelId="{43BD2A5B-15FC-014D-ACDC-48BAFB007AC0}" type="pres">
      <dgm:prSet presAssocID="{3002B5F4-B314-4CEA-A3E0-4243B6893EA2}" presName="hierRoot2" presStyleCnt="0"/>
      <dgm:spPr/>
    </dgm:pt>
    <dgm:pt modelId="{7985A779-25B3-F84A-AF6C-9D30EA835880}" type="pres">
      <dgm:prSet presAssocID="{3002B5F4-B314-4CEA-A3E0-4243B6893EA2}" presName="composite2" presStyleCnt="0"/>
      <dgm:spPr/>
    </dgm:pt>
    <dgm:pt modelId="{3E957DD9-B508-394A-8143-0ED5367E387D}" type="pres">
      <dgm:prSet presAssocID="{3002B5F4-B314-4CEA-A3E0-4243B6893EA2}" presName="background2" presStyleLbl="node2" presStyleIdx="2" presStyleCnt="4"/>
      <dgm:spPr/>
    </dgm:pt>
    <dgm:pt modelId="{120E1593-E810-7D49-9B36-B62F78CC79E4}" type="pres">
      <dgm:prSet presAssocID="{3002B5F4-B314-4CEA-A3E0-4243B6893EA2}" presName="text2" presStyleLbl="fgAcc2" presStyleIdx="2" presStyleCnt="4">
        <dgm:presLayoutVars>
          <dgm:chPref val="3"/>
        </dgm:presLayoutVars>
      </dgm:prSet>
      <dgm:spPr/>
    </dgm:pt>
    <dgm:pt modelId="{01CDCCA4-1D7C-7447-B96D-89E0BDDEE9AD}" type="pres">
      <dgm:prSet presAssocID="{3002B5F4-B314-4CEA-A3E0-4243B6893EA2}" presName="hierChild3" presStyleCnt="0"/>
      <dgm:spPr/>
    </dgm:pt>
    <dgm:pt modelId="{6EB2B584-C94B-3B4B-9936-9BBE207ECA21}" type="pres">
      <dgm:prSet presAssocID="{8CA94C68-3E05-FE4C-B6B6-2BE6335FA9B6}" presName="Name10" presStyleLbl="parChTrans1D2" presStyleIdx="3" presStyleCnt="4"/>
      <dgm:spPr/>
    </dgm:pt>
    <dgm:pt modelId="{D1F7EE73-E8DD-6546-A3A4-984895423AC3}" type="pres">
      <dgm:prSet presAssocID="{EB774CF6-EBB4-914E-8775-1D192FD375D8}" presName="hierRoot2" presStyleCnt="0"/>
      <dgm:spPr/>
    </dgm:pt>
    <dgm:pt modelId="{DECE2D12-0AF7-0341-863E-670B98255BAB}" type="pres">
      <dgm:prSet presAssocID="{EB774CF6-EBB4-914E-8775-1D192FD375D8}" presName="composite2" presStyleCnt="0"/>
      <dgm:spPr/>
    </dgm:pt>
    <dgm:pt modelId="{5C8EBDF1-CCB4-E740-A8C8-8CA577AE1B31}" type="pres">
      <dgm:prSet presAssocID="{EB774CF6-EBB4-914E-8775-1D192FD375D8}" presName="background2" presStyleLbl="node2" presStyleIdx="3" presStyleCnt="4"/>
      <dgm:spPr/>
    </dgm:pt>
    <dgm:pt modelId="{EDDF80DC-028C-7D48-8BD2-B42DA4E15592}" type="pres">
      <dgm:prSet presAssocID="{EB774CF6-EBB4-914E-8775-1D192FD375D8}" presName="text2" presStyleLbl="fgAcc2" presStyleIdx="3" presStyleCnt="4">
        <dgm:presLayoutVars>
          <dgm:chPref val="3"/>
        </dgm:presLayoutVars>
      </dgm:prSet>
      <dgm:spPr/>
    </dgm:pt>
    <dgm:pt modelId="{EBC621E8-B22D-1A4F-970C-74342D13836C}" type="pres">
      <dgm:prSet presAssocID="{EB774CF6-EBB4-914E-8775-1D192FD375D8}" presName="hierChild3" presStyleCnt="0"/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5652672E-A278-1241-8D0C-71A2CD5AB81E}" type="presOf" srcId="{8CA94C68-3E05-FE4C-B6B6-2BE6335FA9B6}" destId="{6EB2B584-C94B-3B4B-9936-9BBE207ECA21}" srcOrd="0" destOrd="0" presId="urn:microsoft.com/office/officeart/2005/8/layout/hierarchy1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5E47643A-65DB-FD41-9F72-829B0B4F9399}" type="presOf" srcId="{395186EC-2A82-3546-BA99-58FC6DCEBB39}" destId="{8FD895FD-DD21-2245-A884-6646C89E0B72}" srcOrd="0" destOrd="0" presId="urn:microsoft.com/office/officeart/2005/8/layout/hierarchy1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0AE7E364-8852-764D-8C09-159E08763B74}" srcId="{2E4A9D4C-46BC-484A-BE10-B24C401A13B7}" destId="{EB774CF6-EBB4-914E-8775-1D192FD375D8}" srcOrd="1" destOrd="0" parTransId="{8CA94C68-3E05-FE4C-B6B6-2BE6335FA9B6}" sibTransId="{88E7915A-3363-5A4A-84F0-3639A573FDFC}"/>
    <dgm:cxn modelId="{242D2276-D91A-114E-A53F-45E5AA131322}" type="presOf" srcId="{7F99E8C5-92CD-4343-9507-6FC67F70BCA6}" destId="{28F3310F-90DC-9C4B-BB5B-16A9B46A770F}" srcOrd="0" destOrd="0" presId="urn:microsoft.com/office/officeart/2005/8/layout/hierarchy1"/>
    <dgm:cxn modelId="{BBB75F78-0461-0C4E-A58F-2AD662014156}" type="presOf" srcId="{4C59B00D-4557-4D5B-95CA-83AC01F48863}" destId="{AEB15148-7175-A143-9EBC-F4E8A0E84F42}" srcOrd="0" destOrd="0" presId="urn:microsoft.com/office/officeart/2005/8/layout/hierarchy1"/>
    <dgm:cxn modelId="{43F2CB9C-9CAA-1F45-812B-4A51E346939A}" type="presOf" srcId="{EB774CF6-EBB4-914E-8775-1D192FD375D8}" destId="{EDDF80DC-028C-7D48-8BD2-B42DA4E15592}" srcOrd="0" destOrd="0" presId="urn:microsoft.com/office/officeart/2005/8/layout/hierarchy1"/>
    <dgm:cxn modelId="{FA18A39F-B6E2-B443-9606-148A4C00CD0B}" type="presOf" srcId="{2E4A9D4C-46BC-484A-BE10-B24C401A13B7}" destId="{C9303263-4046-5742-9BFE-657A401105A3}" srcOrd="0" destOrd="0" presId="urn:microsoft.com/office/officeart/2005/8/layout/hierarchy1"/>
    <dgm:cxn modelId="{D6CAC4A2-6199-F846-9A53-B0B94E8CE670}" type="presOf" srcId="{12AAD371-E71C-4D64-868B-B70DB74BED4C}" destId="{0593F070-A0E0-DB4D-9C30-E002A73F3541}" srcOrd="0" destOrd="0" presId="urn:microsoft.com/office/officeart/2005/8/layout/hierarchy1"/>
    <dgm:cxn modelId="{0F251BA5-E86D-5E42-95FA-570CBF152B1D}" type="presOf" srcId="{7CAC842A-D5E0-421A-9D65-95BB41173E1E}" destId="{C36D71FA-FD1E-0E42-B741-9F799E50D9C6}" srcOrd="0" destOrd="0" presId="urn:microsoft.com/office/officeart/2005/8/layout/hierarchy1"/>
    <dgm:cxn modelId="{03CE8EB3-3EF7-124C-BEF6-8A92F5E6876A}" srcId="{7CAC842A-D5E0-421A-9D65-95BB41173E1E}" destId="{395186EC-2A82-3546-BA99-58FC6DCEBB39}" srcOrd="1" destOrd="0" parTransId="{13AC2801-08F5-9745-954D-430F4362FF14}" sibTransId="{6C68D6B7-3342-364F-A4BF-6AF2497D59BF}"/>
    <dgm:cxn modelId="{D02C7EEA-702E-2342-A29A-8FA6F25419AD}" type="presOf" srcId="{13AC2801-08F5-9745-954D-430F4362FF14}" destId="{76865A65-80DB-F74F-BF97-693AFB6FA21E}" srcOrd="0" destOrd="0" presId="urn:microsoft.com/office/officeart/2005/8/layout/hierarchy1"/>
    <dgm:cxn modelId="{B6D155F3-4857-4648-9DD5-408B1C3D9349}" type="presOf" srcId="{3002B5F4-B314-4CEA-A3E0-4243B6893EA2}" destId="{120E1593-E810-7D49-9B36-B62F78CC79E4}" srcOrd="0" destOrd="0" presId="urn:microsoft.com/office/officeart/2005/8/layout/hierarchy1"/>
    <dgm:cxn modelId="{B1CAC6F6-EB4C-1E4C-AE41-97DB1E310BAA}" type="presOf" srcId="{C1A82B35-102E-4B3F-B8F4-0FD25AA77DF7}" destId="{E25E80B6-4719-8842-9771-9EC7F905177E}" srcOrd="0" destOrd="0" presId="urn:microsoft.com/office/officeart/2005/8/layout/hierarchy1"/>
    <dgm:cxn modelId="{E0187965-11DF-0147-BDB2-A1E5EEF67DA2}" type="presParOf" srcId="{E25E80B6-4719-8842-9771-9EC7F905177E}" destId="{899B6B64-537D-3E4B-9808-231C1904252D}" srcOrd="0" destOrd="0" presId="urn:microsoft.com/office/officeart/2005/8/layout/hierarchy1"/>
    <dgm:cxn modelId="{D769DC3B-CA0D-5440-B30B-2EB933967BF7}" type="presParOf" srcId="{899B6B64-537D-3E4B-9808-231C1904252D}" destId="{8A792EDC-9ED8-D54B-ABE0-33087FA73E8B}" srcOrd="0" destOrd="0" presId="urn:microsoft.com/office/officeart/2005/8/layout/hierarchy1"/>
    <dgm:cxn modelId="{023C9208-FF1B-D146-9CB0-D8CD6ED7A57D}" type="presParOf" srcId="{8A792EDC-9ED8-D54B-ABE0-33087FA73E8B}" destId="{1A619DE8-EDFA-6D44-8621-E68A67BAA105}" srcOrd="0" destOrd="0" presId="urn:microsoft.com/office/officeart/2005/8/layout/hierarchy1"/>
    <dgm:cxn modelId="{1C45E7C2-DA22-6F48-ACE6-D83319C17F6A}" type="presParOf" srcId="{8A792EDC-9ED8-D54B-ABE0-33087FA73E8B}" destId="{C36D71FA-FD1E-0E42-B741-9F799E50D9C6}" srcOrd="1" destOrd="0" presId="urn:microsoft.com/office/officeart/2005/8/layout/hierarchy1"/>
    <dgm:cxn modelId="{DB0DACE1-A49F-E44F-A8D8-62CEB652AF71}" type="presParOf" srcId="{899B6B64-537D-3E4B-9808-231C1904252D}" destId="{5F5FDFDD-AC3E-6C4E-B677-E1093EDC26DE}" srcOrd="1" destOrd="0" presId="urn:microsoft.com/office/officeart/2005/8/layout/hierarchy1"/>
    <dgm:cxn modelId="{2D721F72-488C-EC40-9E54-232384B41BA1}" type="presParOf" srcId="{5F5FDFDD-AC3E-6C4E-B677-E1093EDC26DE}" destId="{0593F070-A0E0-DB4D-9C30-E002A73F3541}" srcOrd="0" destOrd="0" presId="urn:microsoft.com/office/officeart/2005/8/layout/hierarchy1"/>
    <dgm:cxn modelId="{EE96E8DE-98E0-AE4F-A76E-8F5577DC5E17}" type="presParOf" srcId="{5F5FDFDD-AC3E-6C4E-B677-E1093EDC26DE}" destId="{C176C410-D74A-BC4C-A003-C712835EC5F7}" srcOrd="1" destOrd="0" presId="urn:microsoft.com/office/officeart/2005/8/layout/hierarchy1"/>
    <dgm:cxn modelId="{BC6FF0DC-130C-AA45-8BB1-D427D7B7BEF1}" type="presParOf" srcId="{C176C410-D74A-BC4C-A003-C712835EC5F7}" destId="{16CCBF7A-F48A-7E4D-A840-6EE6F043C72F}" srcOrd="0" destOrd="0" presId="urn:microsoft.com/office/officeart/2005/8/layout/hierarchy1"/>
    <dgm:cxn modelId="{1AA28A32-1FAD-3A45-856B-A593C17EC0ED}" type="presParOf" srcId="{16CCBF7A-F48A-7E4D-A840-6EE6F043C72F}" destId="{1E01B1CE-0A5D-BF4C-A755-4297147FDC77}" srcOrd="0" destOrd="0" presId="urn:microsoft.com/office/officeart/2005/8/layout/hierarchy1"/>
    <dgm:cxn modelId="{DDB2487B-9703-6846-9D2F-37F635865713}" type="presParOf" srcId="{16CCBF7A-F48A-7E4D-A840-6EE6F043C72F}" destId="{AEB15148-7175-A143-9EBC-F4E8A0E84F42}" srcOrd="1" destOrd="0" presId="urn:microsoft.com/office/officeart/2005/8/layout/hierarchy1"/>
    <dgm:cxn modelId="{9262547F-8497-F14B-9C8B-4AE0F7CF0095}" type="presParOf" srcId="{C176C410-D74A-BC4C-A003-C712835EC5F7}" destId="{E1FD83E5-337A-3645-A59F-D4CFB8E85AFF}" srcOrd="1" destOrd="0" presId="urn:microsoft.com/office/officeart/2005/8/layout/hierarchy1"/>
    <dgm:cxn modelId="{C5A5067B-9595-404F-AAD4-61C97885062C}" type="presParOf" srcId="{5F5FDFDD-AC3E-6C4E-B677-E1093EDC26DE}" destId="{76865A65-80DB-F74F-BF97-693AFB6FA21E}" srcOrd="2" destOrd="0" presId="urn:microsoft.com/office/officeart/2005/8/layout/hierarchy1"/>
    <dgm:cxn modelId="{2129CEC8-F67B-974D-A803-D6A32112BCCB}" type="presParOf" srcId="{5F5FDFDD-AC3E-6C4E-B677-E1093EDC26DE}" destId="{AC2E2A88-9F52-8647-9622-212DA2E9CC14}" srcOrd="3" destOrd="0" presId="urn:microsoft.com/office/officeart/2005/8/layout/hierarchy1"/>
    <dgm:cxn modelId="{99F00B98-556C-2843-95AF-B81908C8847F}" type="presParOf" srcId="{AC2E2A88-9F52-8647-9622-212DA2E9CC14}" destId="{9E6615B0-238D-454B-A7F2-8938AF4B8BCA}" srcOrd="0" destOrd="0" presId="urn:microsoft.com/office/officeart/2005/8/layout/hierarchy1"/>
    <dgm:cxn modelId="{FFAD492C-D2AA-1642-8146-0815159438F1}" type="presParOf" srcId="{9E6615B0-238D-454B-A7F2-8938AF4B8BCA}" destId="{34663A7C-2995-8E41-AF3E-936AB52006BD}" srcOrd="0" destOrd="0" presId="urn:microsoft.com/office/officeart/2005/8/layout/hierarchy1"/>
    <dgm:cxn modelId="{773C579B-43B3-334F-859B-ACAD4BA77782}" type="presParOf" srcId="{9E6615B0-238D-454B-A7F2-8938AF4B8BCA}" destId="{8FD895FD-DD21-2245-A884-6646C89E0B72}" srcOrd="1" destOrd="0" presId="urn:microsoft.com/office/officeart/2005/8/layout/hierarchy1"/>
    <dgm:cxn modelId="{E87BA562-094E-6246-BF81-99643D0A061A}" type="presParOf" srcId="{AC2E2A88-9F52-8647-9622-212DA2E9CC14}" destId="{9CD54712-D6E8-DE4F-82E3-096161772B8C}" srcOrd="1" destOrd="0" presId="urn:microsoft.com/office/officeart/2005/8/layout/hierarchy1"/>
    <dgm:cxn modelId="{AB082C68-B5E6-6A40-9F8D-5DFCE00C6DCF}" type="presParOf" srcId="{E25E80B6-4719-8842-9771-9EC7F905177E}" destId="{86F3009F-7D92-6C41-B8E7-7493C6EC727B}" srcOrd="1" destOrd="0" presId="urn:microsoft.com/office/officeart/2005/8/layout/hierarchy1"/>
    <dgm:cxn modelId="{9ADD2BA3-1F5A-D04A-8E65-D1000514AAE9}" type="presParOf" srcId="{86F3009F-7D92-6C41-B8E7-7493C6EC727B}" destId="{5A33EE32-63B3-414B-AAB4-5E3BE7A79EE0}" srcOrd="0" destOrd="0" presId="urn:microsoft.com/office/officeart/2005/8/layout/hierarchy1"/>
    <dgm:cxn modelId="{1D31D360-4C0D-0741-9B32-E60D9D8C90BE}" type="presParOf" srcId="{5A33EE32-63B3-414B-AAB4-5E3BE7A79EE0}" destId="{B5D83E1D-FA65-A24B-AAAB-1B465AD7E29A}" srcOrd="0" destOrd="0" presId="urn:microsoft.com/office/officeart/2005/8/layout/hierarchy1"/>
    <dgm:cxn modelId="{702322CB-12EA-924F-8F04-1F418E4CCFD1}" type="presParOf" srcId="{5A33EE32-63B3-414B-AAB4-5E3BE7A79EE0}" destId="{C9303263-4046-5742-9BFE-657A401105A3}" srcOrd="1" destOrd="0" presId="urn:microsoft.com/office/officeart/2005/8/layout/hierarchy1"/>
    <dgm:cxn modelId="{C294F3C8-A250-6741-AE97-6DC0367BD966}" type="presParOf" srcId="{86F3009F-7D92-6C41-B8E7-7493C6EC727B}" destId="{134CAC61-1264-8147-87AD-983073425230}" srcOrd="1" destOrd="0" presId="urn:microsoft.com/office/officeart/2005/8/layout/hierarchy1"/>
    <dgm:cxn modelId="{0874E3C5-A7E6-3041-AE6E-84EFDFEBF0A5}" type="presParOf" srcId="{134CAC61-1264-8147-87AD-983073425230}" destId="{28F3310F-90DC-9C4B-BB5B-16A9B46A770F}" srcOrd="0" destOrd="0" presId="urn:microsoft.com/office/officeart/2005/8/layout/hierarchy1"/>
    <dgm:cxn modelId="{C5B2CDEA-DD0F-B841-A991-C4DCE2150F65}" type="presParOf" srcId="{134CAC61-1264-8147-87AD-983073425230}" destId="{43BD2A5B-15FC-014D-ACDC-48BAFB007AC0}" srcOrd="1" destOrd="0" presId="urn:microsoft.com/office/officeart/2005/8/layout/hierarchy1"/>
    <dgm:cxn modelId="{A151FF00-1F96-834B-87D7-243DC1507E00}" type="presParOf" srcId="{43BD2A5B-15FC-014D-ACDC-48BAFB007AC0}" destId="{7985A779-25B3-F84A-AF6C-9D30EA835880}" srcOrd="0" destOrd="0" presId="urn:microsoft.com/office/officeart/2005/8/layout/hierarchy1"/>
    <dgm:cxn modelId="{2E561011-E4E4-4A4D-908A-3B40A718674D}" type="presParOf" srcId="{7985A779-25B3-F84A-AF6C-9D30EA835880}" destId="{3E957DD9-B508-394A-8143-0ED5367E387D}" srcOrd="0" destOrd="0" presId="urn:microsoft.com/office/officeart/2005/8/layout/hierarchy1"/>
    <dgm:cxn modelId="{09A459DF-283D-0D44-95DE-6DA33D4E542B}" type="presParOf" srcId="{7985A779-25B3-F84A-AF6C-9D30EA835880}" destId="{120E1593-E810-7D49-9B36-B62F78CC79E4}" srcOrd="1" destOrd="0" presId="urn:microsoft.com/office/officeart/2005/8/layout/hierarchy1"/>
    <dgm:cxn modelId="{C9637FA3-AE0F-4E41-B054-195750DE956C}" type="presParOf" srcId="{43BD2A5B-15FC-014D-ACDC-48BAFB007AC0}" destId="{01CDCCA4-1D7C-7447-B96D-89E0BDDEE9AD}" srcOrd="1" destOrd="0" presId="urn:microsoft.com/office/officeart/2005/8/layout/hierarchy1"/>
    <dgm:cxn modelId="{93CAEA61-E1EB-D440-99DB-0C260C20E5D7}" type="presParOf" srcId="{134CAC61-1264-8147-87AD-983073425230}" destId="{6EB2B584-C94B-3B4B-9936-9BBE207ECA21}" srcOrd="2" destOrd="0" presId="urn:microsoft.com/office/officeart/2005/8/layout/hierarchy1"/>
    <dgm:cxn modelId="{1659A3A7-3795-AE49-AC38-99ECFAD9CB3A}" type="presParOf" srcId="{134CAC61-1264-8147-87AD-983073425230}" destId="{D1F7EE73-E8DD-6546-A3A4-984895423AC3}" srcOrd="3" destOrd="0" presId="urn:microsoft.com/office/officeart/2005/8/layout/hierarchy1"/>
    <dgm:cxn modelId="{E81EB9AD-247D-0743-A5AF-466EF05F795E}" type="presParOf" srcId="{D1F7EE73-E8DD-6546-A3A4-984895423AC3}" destId="{DECE2D12-0AF7-0341-863E-670B98255BAB}" srcOrd="0" destOrd="0" presId="urn:microsoft.com/office/officeart/2005/8/layout/hierarchy1"/>
    <dgm:cxn modelId="{8A3E4434-7C09-114F-A8C2-EAA51599244C}" type="presParOf" srcId="{DECE2D12-0AF7-0341-863E-670B98255BAB}" destId="{5C8EBDF1-CCB4-E740-A8C8-8CA577AE1B31}" srcOrd="0" destOrd="0" presId="urn:microsoft.com/office/officeart/2005/8/layout/hierarchy1"/>
    <dgm:cxn modelId="{0262D630-F5C3-2A45-A54A-D5184EABF905}" type="presParOf" srcId="{DECE2D12-0AF7-0341-863E-670B98255BAB}" destId="{EDDF80DC-028C-7D48-8BD2-B42DA4E15592}" srcOrd="1" destOrd="0" presId="urn:microsoft.com/office/officeart/2005/8/layout/hierarchy1"/>
    <dgm:cxn modelId="{EFA9BF9F-D6F6-1D44-8109-4089F967111F}" type="presParOf" srcId="{D1F7EE73-E8DD-6546-A3A4-984895423AC3}" destId="{EBC621E8-B22D-1A4F-970C-74342D1383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1A82B35-102E-4B3F-B8F4-0FD25AA77DF7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C842A-D5E0-421A-9D65-95BB41173E1E}">
      <dgm:prSet/>
      <dgm:spPr/>
      <dgm:t>
        <a:bodyPr/>
        <a:lstStyle/>
        <a:p>
          <a:r>
            <a:rPr lang="en-US" b="1" u="sng"/>
            <a:t>Method</a:t>
          </a:r>
          <a:r>
            <a:rPr lang="en-US" b="1"/>
            <a:t>: </a:t>
          </a:r>
          <a:endParaRPr lang="en-US"/>
        </a:p>
      </dgm:t>
    </dgm:pt>
    <dgm:pt modelId="{065578C6-69F9-48F5-B7AC-53625F75CEE7}" type="parTrans" cxnId="{68CF9E14-AA32-40CC-A233-8D28784FE13E}">
      <dgm:prSet/>
      <dgm:spPr/>
      <dgm:t>
        <a:bodyPr/>
        <a:lstStyle/>
        <a:p>
          <a:endParaRPr lang="en-US"/>
        </a:p>
      </dgm:t>
    </dgm:pt>
    <dgm:pt modelId="{F19A6DB2-5E10-4FA9-904C-C91ECF13007F}" type="sibTrans" cxnId="{68CF9E14-AA32-40CC-A233-8D28784FE13E}">
      <dgm:prSet/>
      <dgm:spPr/>
      <dgm:t>
        <a:bodyPr/>
        <a:lstStyle/>
        <a:p>
          <a:endParaRPr lang="en-US"/>
        </a:p>
      </dgm:t>
    </dgm:pt>
    <dgm:pt modelId="{4C59B00D-4557-4D5B-95CA-83AC01F48863}">
      <dgm:prSet/>
      <dgm:spPr/>
      <dgm:t>
        <a:bodyPr/>
        <a:lstStyle/>
        <a:p>
          <a:r>
            <a:rPr lang="en-US"/>
            <a:t>3 Plots</a:t>
          </a:r>
        </a:p>
      </dgm:t>
    </dgm:pt>
    <dgm:pt modelId="{12AAD371-E71C-4D64-868B-B70DB74BED4C}" type="parTrans" cxnId="{2F867545-C586-41E7-AD8A-82E610193547}">
      <dgm:prSet/>
      <dgm:spPr/>
      <dgm:t>
        <a:bodyPr/>
        <a:lstStyle/>
        <a:p>
          <a:endParaRPr lang="en-US"/>
        </a:p>
      </dgm:t>
    </dgm:pt>
    <dgm:pt modelId="{17AC7FAE-17ED-4C7C-9E83-EA05BEC90114}" type="sibTrans" cxnId="{2F867545-C586-41E7-AD8A-82E610193547}">
      <dgm:prSet/>
      <dgm:spPr/>
      <dgm:t>
        <a:bodyPr/>
        <a:lstStyle/>
        <a:p>
          <a:endParaRPr lang="en-US"/>
        </a:p>
      </dgm:t>
    </dgm:pt>
    <dgm:pt modelId="{2E4A9D4C-46BC-484A-BE10-B24C401A13B7}">
      <dgm:prSet/>
      <dgm:spPr/>
      <dgm:t>
        <a:bodyPr/>
        <a:lstStyle/>
        <a:p>
          <a:r>
            <a:rPr lang="en-US" b="1" u="sng"/>
            <a:t>Result:</a:t>
          </a:r>
          <a:endParaRPr lang="en-US"/>
        </a:p>
      </dgm:t>
    </dgm:pt>
    <dgm:pt modelId="{1AFEA3EE-5365-4F7B-8537-92F253A642E4}" type="parTrans" cxnId="{A7351B34-1961-46F6-A08C-AF2ECC306FAE}">
      <dgm:prSet/>
      <dgm:spPr/>
      <dgm:t>
        <a:bodyPr/>
        <a:lstStyle/>
        <a:p>
          <a:endParaRPr lang="en-US"/>
        </a:p>
      </dgm:t>
    </dgm:pt>
    <dgm:pt modelId="{93B4F336-51A6-437E-AD84-943D906A987D}" type="sibTrans" cxnId="{A7351B34-1961-46F6-A08C-AF2ECC306FAE}">
      <dgm:prSet/>
      <dgm:spPr/>
      <dgm:t>
        <a:bodyPr/>
        <a:lstStyle/>
        <a:p>
          <a:endParaRPr lang="en-US"/>
        </a:p>
      </dgm:t>
    </dgm:pt>
    <dgm:pt modelId="{3002B5F4-B314-4CEA-A3E0-4243B6893EA2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99E8C5-92CD-4343-9507-6FC67F70BCA6}" type="parTrans" cxnId="{1F86B65B-9B13-4C45-AF2B-21A8792CA8F5}">
      <dgm:prSet/>
      <dgm:spPr/>
      <dgm:t>
        <a:bodyPr/>
        <a:lstStyle/>
        <a:p>
          <a:endParaRPr lang="en-US"/>
        </a:p>
      </dgm:t>
    </dgm:pt>
    <dgm:pt modelId="{C8C032C4-3096-4BEA-9C99-2D4019D443FE}" type="sibTrans" cxnId="{1F86B65B-9B13-4C45-AF2B-21A8792CA8F5}">
      <dgm:prSet/>
      <dgm:spPr/>
      <dgm:t>
        <a:bodyPr/>
        <a:lstStyle/>
        <a:p>
          <a:endParaRPr lang="en-US"/>
        </a:p>
      </dgm:t>
    </dgm:pt>
    <dgm:pt modelId="{395186EC-2A82-3546-BA99-58FC6DCEBB39}">
      <dgm:prSet/>
      <dgm:spPr/>
      <dgm:t>
        <a:bodyPr/>
        <a:lstStyle/>
        <a:p>
          <a:r>
            <a:rPr lang="en-US"/>
            <a:t>Mann-Whitney testing</a:t>
          </a:r>
        </a:p>
      </dgm:t>
    </dgm:pt>
    <dgm:pt modelId="{13AC2801-08F5-9745-954D-430F4362FF14}" type="parTrans" cxnId="{03CE8EB3-3EF7-124C-BEF6-8A92F5E6876A}">
      <dgm:prSet/>
      <dgm:spPr/>
      <dgm:t>
        <a:bodyPr/>
        <a:lstStyle/>
        <a:p>
          <a:endParaRPr lang="en-US"/>
        </a:p>
      </dgm:t>
    </dgm:pt>
    <dgm:pt modelId="{6C68D6B7-3342-364F-A4BF-6AF2497D59BF}" type="sibTrans" cxnId="{03CE8EB3-3EF7-124C-BEF6-8A92F5E6876A}">
      <dgm:prSet/>
      <dgm:spPr/>
      <dgm:t>
        <a:bodyPr/>
        <a:lstStyle/>
        <a:p>
          <a:endParaRPr lang="en-US"/>
        </a:p>
      </dgm:t>
    </dgm:pt>
    <dgm:pt modelId="{EB774CF6-EBB4-914E-8775-1D192FD375D8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A94C68-3E05-FE4C-B6B6-2BE6335FA9B6}" type="parTrans" cxnId="{0AE7E364-8852-764D-8C09-159E08763B74}">
      <dgm:prSet/>
      <dgm:spPr/>
      <dgm:t>
        <a:bodyPr/>
        <a:lstStyle/>
        <a:p>
          <a:endParaRPr lang="en-US"/>
        </a:p>
      </dgm:t>
    </dgm:pt>
    <dgm:pt modelId="{88E7915A-3363-5A4A-84F0-3639A573FDFC}" type="sibTrans" cxnId="{0AE7E364-8852-764D-8C09-159E08763B74}">
      <dgm:prSet/>
      <dgm:spPr/>
      <dgm:t>
        <a:bodyPr/>
        <a:lstStyle/>
        <a:p>
          <a:endParaRPr lang="en-US"/>
        </a:p>
      </dgm:t>
    </dgm:pt>
    <dgm:pt modelId="{E25E80B6-4719-8842-9771-9EC7F905177E}" type="pres">
      <dgm:prSet presAssocID="{C1A82B35-102E-4B3F-B8F4-0FD25AA77D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9B6B64-537D-3E4B-9808-231C1904252D}" type="pres">
      <dgm:prSet presAssocID="{7CAC842A-D5E0-421A-9D65-95BB41173E1E}" presName="hierRoot1" presStyleCnt="0"/>
      <dgm:spPr/>
    </dgm:pt>
    <dgm:pt modelId="{8A792EDC-9ED8-D54B-ABE0-33087FA73E8B}" type="pres">
      <dgm:prSet presAssocID="{7CAC842A-D5E0-421A-9D65-95BB41173E1E}" presName="composite" presStyleCnt="0"/>
      <dgm:spPr/>
    </dgm:pt>
    <dgm:pt modelId="{1A619DE8-EDFA-6D44-8621-E68A67BAA105}" type="pres">
      <dgm:prSet presAssocID="{7CAC842A-D5E0-421A-9D65-95BB41173E1E}" presName="background" presStyleLbl="node0" presStyleIdx="0" presStyleCnt="2"/>
      <dgm:spPr/>
    </dgm:pt>
    <dgm:pt modelId="{C36D71FA-FD1E-0E42-B741-9F799E50D9C6}" type="pres">
      <dgm:prSet presAssocID="{7CAC842A-D5E0-421A-9D65-95BB41173E1E}" presName="text" presStyleLbl="fgAcc0" presStyleIdx="0" presStyleCnt="2">
        <dgm:presLayoutVars>
          <dgm:chPref val="3"/>
        </dgm:presLayoutVars>
      </dgm:prSet>
      <dgm:spPr/>
    </dgm:pt>
    <dgm:pt modelId="{5F5FDFDD-AC3E-6C4E-B677-E1093EDC26DE}" type="pres">
      <dgm:prSet presAssocID="{7CAC842A-D5E0-421A-9D65-95BB41173E1E}" presName="hierChild2" presStyleCnt="0"/>
      <dgm:spPr/>
    </dgm:pt>
    <dgm:pt modelId="{0593F070-A0E0-DB4D-9C30-E002A73F3541}" type="pres">
      <dgm:prSet presAssocID="{12AAD371-E71C-4D64-868B-B70DB74BED4C}" presName="Name10" presStyleLbl="parChTrans1D2" presStyleIdx="0" presStyleCnt="4"/>
      <dgm:spPr/>
    </dgm:pt>
    <dgm:pt modelId="{C176C410-D74A-BC4C-A003-C712835EC5F7}" type="pres">
      <dgm:prSet presAssocID="{4C59B00D-4557-4D5B-95CA-83AC01F48863}" presName="hierRoot2" presStyleCnt="0"/>
      <dgm:spPr/>
    </dgm:pt>
    <dgm:pt modelId="{16CCBF7A-F48A-7E4D-A840-6EE6F043C72F}" type="pres">
      <dgm:prSet presAssocID="{4C59B00D-4557-4D5B-95CA-83AC01F48863}" presName="composite2" presStyleCnt="0"/>
      <dgm:spPr/>
    </dgm:pt>
    <dgm:pt modelId="{1E01B1CE-0A5D-BF4C-A755-4297147FDC77}" type="pres">
      <dgm:prSet presAssocID="{4C59B00D-4557-4D5B-95CA-83AC01F48863}" presName="background2" presStyleLbl="node2" presStyleIdx="0" presStyleCnt="4"/>
      <dgm:spPr/>
    </dgm:pt>
    <dgm:pt modelId="{AEB15148-7175-A143-9EBC-F4E8A0E84F42}" type="pres">
      <dgm:prSet presAssocID="{4C59B00D-4557-4D5B-95CA-83AC01F48863}" presName="text2" presStyleLbl="fgAcc2" presStyleIdx="0" presStyleCnt="4">
        <dgm:presLayoutVars>
          <dgm:chPref val="3"/>
        </dgm:presLayoutVars>
      </dgm:prSet>
      <dgm:spPr/>
    </dgm:pt>
    <dgm:pt modelId="{E1FD83E5-337A-3645-A59F-D4CFB8E85AFF}" type="pres">
      <dgm:prSet presAssocID="{4C59B00D-4557-4D5B-95CA-83AC01F48863}" presName="hierChild3" presStyleCnt="0"/>
      <dgm:spPr/>
    </dgm:pt>
    <dgm:pt modelId="{76865A65-80DB-F74F-BF97-693AFB6FA21E}" type="pres">
      <dgm:prSet presAssocID="{13AC2801-08F5-9745-954D-430F4362FF14}" presName="Name10" presStyleLbl="parChTrans1D2" presStyleIdx="1" presStyleCnt="4"/>
      <dgm:spPr/>
    </dgm:pt>
    <dgm:pt modelId="{AC2E2A88-9F52-8647-9622-212DA2E9CC14}" type="pres">
      <dgm:prSet presAssocID="{395186EC-2A82-3546-BA99-58FC6DCEBB39}" presName="hierRoot2" presStyleCnt="0"/>
      <dgm:spPr/>
    </dgm:pt>
    <dgm:pt modelId="{9E6615B0-238D-454B-A7F2-8938AF4B8BCA}" type="pres">
      <dgm:prSet presAssocID="{395186EC-2A82-3546-BA99-58FC6DCEBB39}" presName="composite2" presStyleCnt="0"/>
      <dgm:spPr/>
    </dgm:pt>
    <dgm:pt modelId="{34663A7C-2995-8E41-AF3E-936AB52006BD}" type="pres">
      <dgm:prSet presAssocID="{395186EC-2A82-3546-BA99-58FC6DCEBB39}" presName="background2" presStyleLbl="node2" presStyleIdx="1" presStyleCnt="4"/>
      <dgm:spPr/>
    </dgm:pt>
    <dgm:pt modelId="{8FD895FD-DD21-2245-A884-6646C89E0B72}" type="pres">
      <dgm:prSet presAssocID="{395186EC-2A82-3546-BA99-58FC6DCEBB39}" presName="text2" presStyleLbl="fgAcc2" presStyleIdx="1" presStyleCnt="4">
        <dgm:presLayoutVars>
          <dgm:chPref val="3"/>
        </dgm:presLayoutVars>
      </dgm:prSet>
      <dgm:spPr/>
    </dgm:pt>
    <dgm:pt modelId="{9CD54712-D6E8-DE4F-82E3-096161772B8C}" type="pres">
      <dgm:prSet presAssocID="{395186EC-2A82-3546-BA99-58FC6DCEBB39}" presName="hierChild3" presStyleCnt="0"/>
      <dgm:spPr/>
    </dgm:pt>
    <dgm:pt modelId="{86F3009F-7D92-6C41-B8E7-7493C6EC727B}" type="pres">
      <dgm:prSet presAssocID="{2E4A9D4C-46BC-484A-BE10-B24C401A13B7}" presName="hierRoot1" presStyleCnt="0"/>
      <dgm:spPr/>
    </dgm:pt>
    <dgm:pt modelId="{5A33EE32-63B3-414B-AAB4-5E3BE7A79EE0}" type="pres">
      <dgm:prSet presAssocID="{2E4A9D4C-46BC-484A-BE10-B24C401A13B7}" presName="composite" presStyleCnt="0"/>
      <dgm:spPr/>
    </dgm:pt>
    <dgm:pt modelId="{B5D83E1D-FA65-A24B-AAAB-1B465AD7E29A}" type="pres">
      <dgm:prSet presAssocID="{2E4A9D4C-46BC-484A-BE10-B24C401A13B7}" presName="background" presStyleLbl="node0" presStyleIdx="1" presStyleCnt="2"/>
      <dgm:spPr/>
    </dgm:pt>
    <dgm:pt modelId="{C9303263-4046-5742-9BFE-657A401105A3}" type="pres">
      <dgm:prSet presAssocID="{2E4A9D4C-46BC-484A-BE10-B24C401A13B7}" presName="text" presStyleLbl="fgAcc0" presStyleIdx="1" presStyleCnt="2">
        <dgm:presLayoutVars>
          <dgm:chPref val="3"/>
        </dgm:presLayoutVars>
      </dgm:prSet>
      <dgm:spPr/>
    </dgm:pt>
    <dgm:pt modelId="{134CAC61-1264-8147-87AD-983073425230}" type="pres">
      <dgm:prSet presAssocID="{2E4A9D4C-46BC-484A-BE10-B24C401A13B7}" presName="hierChild2" presStyleCnt="0"/>
      <dgm:spPr/>
    </dgm:pt>
    <dgm:pt modelId="{28F3310F-90DC-9C4B-BB5B-16A9B46A770F}" type="pres">
      <dgm:prSet presAssocID="{7F99E8C5-92CD-4343-9507-6FC67F70BCA6}" presName="Name10" presStyleLbl="parChTrans1D2" presStyleIdx="2" presStyleCnt="4"/>
      <dgm:spPr/>
    </dgm:pt>
    <dgm:pt modelId="{43BD2A5B-15FC-014D-ACDC-48BAFB007AC0}" type="pres">
      <dgm:prSet presAssocID="{3002B5F4-B314-4CEA-A3E0-4243B6893EA2}" presName="hierRoot2" presStyleCnt="0"/>
      <dgm:spPr/>
    </dgm:pt>
    <dgm:pt modelId="{7985A779-25B3-F84A-AF6C-9D30EA835880}" type="pres">
      <dgm:prSet presAssocID="{3002B5F4-B314-4CEA-A3E0-4243B6893EA2}" presName="composite2" presStyleCnt="0"/>
      <dgm:spPr/>
    </dgm:pt>
    <dgm:pt modelId="{3E957DD9-B508-394A-8143-0ED5367E387D}" type="pres">
      <dgm:prSet presAssocID="{3002B5F4-B314-4CEA-A3E0-4243B6893EA2}" presName="background2" presStyleLbl="node2" presStyleIdx="2" presStyleCnt="4"/>
      <dgm:spPr/>
    </dgm:pt>
    <dgm:pt modelId="{120E1593-E810-7D49-9B36-B62F78CC79E4}" type="pres">
      <dgm:prSet presAssocID="{3002B5F4-B314-4CEA-A3E0-4243B6893EA2}" presName="text2" presStyleLbl="fgAcc2" presStyleIdx="2" presStyleCnt="4">
        <dgm:presLayoutVars>
          <dgm:chPref val="3"/>
        </dgm:presLayoutVars>
      </dgm:prSet>
      <dgm:spPr/>
    </dgm:pt>
    <dgm:pt modelId="{01CDCCA4-1D7C-7447-B96D-89E0BDDEE9AD}" type="pres">
      <dgm:prSet presAssocID="{3002B5F4-B314-4CEA-A3E0-4243B6893EA2}" presName="hierChild3" presStyleCnt="0"/>
      <dgm:spPr/>
    </dgm:pt>
    <dgm:pt modelId="{6EB2B584-C94B-3B4B-9936-9BBE207ECA21}" type="pres">
      <dgm:prSet presAssocID="{8CA94C68-3E05-FE4C-B6B6-2BE6335FA9B6}" presName="Name10" presStyleLbl="parChTrans1D2" presStyleIdx="3" presStyleCnt="4"/>
      <dgm:spPr/>
    </dgm:pt>
    <dgm:pt modelId="{D1F7EE73-E8DD-6546-A3A4-984895423AC3}" type="pres">
      <dgm:prSet presAssocID="{EB774CF6-EBB4-914E-8775-1D192FD375D8}" presName="hierRoot2" presStyleCnt="0"/>
      <dgm:spPr/>
    </dgm:pt>
    <dgm:pt modelId="{DECE2D12-0AF7-0341-863E-670B98255BAB}" type="pres">
      <dgm:prSet presAssocID="{EB774CF6-EBB4-914E-8775-1D192FD375D8}" presName="composite2" presStyleCnt="0"/>
      <dgm:spPr/>
    </dgm:pt>
    <dgm:pt modelId="{5C8EBDF1-CCB4-E740-A8C8-8CA577AE1B31}" type="pres">
      <dgm:prSet presAssocID="{EB774CF6-EBB4-914E-8775-1D192FD375D8}" presName="background2" presStyleLbl="node2" presStyleIdx="3" presStyleCnt="4"/>
      <dgm:spPr/>
    </dgm:pt>
    <dgm:pt modelId="{EDDF80DC-028C-7D48-8BD2-B42DA4E15592}" type="pres">
      <dgm:prSet presAssocID="{EB774CF6-EBB4-914E-8775-1D192FD375D8}" presName="text2" presStyleLbl="fgAcc2" presStyleIdx="3" presStyleCnt="4">
        <dgm:presLayoutVars>
          <dgm:chPref val="3"/>
        </dgm:presLayoutVars>
      </dgm:prSet>
      <dgm:spPr/>
    </dgm:pt>
    <dgm:pt modelId="{EBC621E8-B22D-1A4F-970C-74342D13836C}" type="pres">
      <dgm:prSet presAssocID="{EB774CF6-EBB4-914E-8775-1D192FD375D8}" presName="hierChild3" presStyleCnt="0"/>
      <dgm:spPr/>
    </dgm:pt>
  </dgm:ptLst>
  <dgm:cxnLst>
    <dgm:cxn modelId="{68CF9E14-AA32-40CC-A233-8D28784FE13E}" srcId="{C1A82B35-102E-4B3F-B8F4-0FD25AA77DF7}" destId="{7CAC842A-D5E0-421A-9D65-95BB41173E1E}" srcOrd="0" destOrd="0" parTransId="{065578C6-69F9-48F5-B7AC-53625F75CEE7}" sibTransId="{F19A6DB2-5E10-4FA9-904C-C91ECF13007F}"/>
    <dgm:cxn modelId="{5652672E-A278-1241-8D0C-71A2CD5AB81E}" type="presOf" srcId="{8CA94C68-3E05-FE4C-B6B6-2BE6335FA9B6}" destId="{6EB2B584-C94B-3B4B-9936-9BBE207ECA21}" srcOrd="0" destOrd="0" presId="urn:microsoft.com/office/officeart/2005/8/layout/hierarchy1"/>
    <dgm:cxn modelId="{A7351B34-1961-46F6-A08C-AF2ECC306FAE}" srcId="{C1A82B35-102E-4B3F-B8F4-0FD25AA77DF7}" destId="{2E4A9D4C-46BC-484A-BE10-B24C401A13B7}" srcOrd="1" destOrd="0" parTransId="{1AFEA3EE-5365-4F7B-8537-92F253A642E4}" sibTransId="{93B4F336-51A6-437E-AD84-943D906A987D}"/>
    <dgm:cxn modelId="{5E47643A-65DB-FD41-9F72-829B0B4F9399}" type="presOf" srcId="{395186EC-2A82-3546-BA99-58FC6DCEBB39}" destId="{8FD895FD-DD21-2245-A884-6646C89E0B72}" srcOrd="0" destOrd="0" presId="urn:microsoft.com/office/officeart/2005/8/layout/hierarchy1"/>
    <dgm:cxn modelId="{1F86B65B-9B13-4C45-AF2B-21A8792CA8F5}" srcId="{2E4A9D4C-46BC-484A-BE10-B24C401A13B7}" destId="{3002B5F4-B314-4CEA-A3E0-4243B6893EA2}" srcOrd="0" destOrd="0" parTransId="{7F99E8C5-92CD-4343-9507-6FC67F70BCA6}" sibTransId="{C8C032C4-3096-4BEA-9C99-2D4019D443FE}"/>
    <dgm:cxn modelId="{0AE7E364-8852-764D-8C09-159E08763B74}" srcId="{2E4A9D4C-46BC-484A-BE10-B24C401A13B7}" destId="{EB774CF6-EBB4-914E-8775-1D192FD375D8}" srcOrd="1" destOrd="0" parTransId="{8CA94C68-3E05-FE4C-B6B6-2BE6335FA9B6}" sibTransId="{88E7915A-3363-5A4A-84F0-3639A573FDFC}"/>
    <dgm:cxn modelId="{2F867545-C586-41E7-AD8A-82E610193547}" srcId="{7CAC842A-D5E0-421A-9D65-95BB41173E1E}" destId="{4C59B00D-4557-4D5B-95CA-83AC01F48863}" srcOrd="0" destOrd="0" parTransId="{12AAD371-E71C-4D64-868B-B70DB74BED4C}" sibTransId="{17AC7FAE-17ED-4C7C-9E83-EA05BEC90114}"/>
    <dgm:cxn modelId="{242D2276-D91A-114E-A53F-45E5AA131322}" type="presOf" srcId="{7F99E8C5-92CD-4343-9507-6FC67F70BCA6}" destId="{28F3310F-90DC-9C4B-BB5B-16A9B46A770F}" srcOrd="0" destOrd="0" presId="urn:microsoft.com/office/officeart/2005/8/layout/hierarchy1"/>
    <dgm:cxn modelId="{BBB75F78-0461-0C4E-A58F-2AD662014156}" type="presOf" srcId="{4C59B00D-4557-4D5B-95CA-83AC01F48863}" destId="{AEB15148-7175-A143-9EBC-F4E8A0E84F42}" srcOrd="0" destOrd="0" presId="urn:microsoft.com/office/officeart/2005/8/layout/hierarchy1"/>
    <dgm:cxn modelId="{43F2CB9C-9CAA-1F45-812B-4A51E346939A}" type="presOf" srcId="{EB774CF6-EBB4-914E-8775-1D192FD375D8}" destId="{EDDF80DC-028C-7D48-8BD2-B42DA4E15592}" srcOrd="0" destOrd="0" presId="urn:microsoft.com/office/officeart/2005/8/layout/hierarchy1"/>
    <dgm:cxn modelId="{FA18A39F-B6E2-B443-9606-148A4C00CD0B}" type="presOf" srcId="{2E4A9D4C-46BC-484A-BE10-B24C401A13B7}" destId="{C9303263-4046-5742-9BFE-657A401105A3}" srcOrd="0" destOrd="0" presId="urn:microsoft.com/office/officeart/2005/8/layout/hierarchy1"/>
    <dgm:cxn modelId="{D6CAC4A2-6199-F846-9A53-B0B94E8CE670}" type="presOf" srcId="{12AAD371-E71C-4D64-868B-B70DB74BED4C}" destId="{0593F070-A0E0-DB4D-9C30-E002A73F3541}" srcOrd="0" destOrd="0" presId="urn:microsoft.com/office/officeart/2005/8/layout/hierarchy1"/>
    <dgm:cxn modelId="{0F251BA5-E86D-5E42-95FA-570CBF152B1D}" type="presOf" srcId="{7CAC842A-D5E0-421A-9D65-95BB41173E1E}" destId="{C36D71FA-FD1E-0E42-B741-9F799E50D9C6}" srcOrd="0" destOrd="0" presId="urn:microsoft.com/office/officeart/2005/8/layout/hierarchy1"/>
    <dgm:cxn modelId="{03CE8EB3-3EF7-124C-BEF6-8A92F5E6876A}" srcId="{7CAC842A-D5E0-421A-9D65-95BB41173E1E}" destId="{395186EC-2A82-3546-BA99-58FC6DCEBB39}" srcOrd="1" destOrd="0" parTransId="{13AC2801-08F5-9745-954D-430F4362FF14}" sibTransId="{6C68D6B7-3342-364F-A4BF-6AF2497D59BF}"/>
    <dgm:cxn modelId="{D02C7EEA-702E-2342-A29A-8FA6F25419AD}" type="presOf" srcId="{13AC2801-08F5-9745-954D-430F4362FF14}" destId="{76865A65-80DB-F74F-BF97-693AFB6FA21E}" srcOrd="0" destOrd="0" presId="urn:microsoft.com/office/officeart/2005/8/layout/hierarchy1"/>
    <dgm:cxn modelId="{B6D155F3-4857-4648-9DD5-408B1C3D9349}" type="presOf" srcId="{3002B5F4-B314-4CEA-A3E0-4243B6893EA2}" destId="{120E1593-E810-7D49-9B36-B62F78CC79E4}" srcOrd="0" destOrd="0" presId="urn:microsoft.com/office/officeart/2005/8/layout/hierarchy1"/>
    <dgm:cxn modelId="{B1CAC6F6-EB4C-1E4C-AE41-97DB1E310BAA}" type="presOf" srcId="{C1A82B35-102E-4B3F-B8F4-0FD25AA77DF7}" destId="{E25E80B6-4719-8842-9771-9EC7F905177E}" srcOrd="0" destOrd="0" presId="urn:microsoft.com/office/officeart/2005/8/layout/hierarchy1"/>
    <dgm:cxn modelId="{E0187965-11DF-0147-BDB2-A1E5EEF67DA2}" type="presParOf" srcId="{E25E80B6-4719-8842-9771-9EC7F905177E}" destId="{899B6B64-537D-3E4B-9808-231C1904252D}" srcOrd="0" destOrd="0" presId="urn:microsoft.com/office/officeart/2005/8/layout/hierarchy1"/>
    <dgm:cxn modelId="{D769DC3B-CA0D-5440-B30B-2EB933967BF7}" type="presParOf" srcId="{899B6B64-537D-3E4B-9808-231C1904252D}" destId="{8A792EDC-9ED8-D54B-ABE0-33087FA73E8B}" srcOrd="0" destOrd="0" presId="urn:microsoft.com/office/officeart/2005/8/layout/hierarchy1"/>
    <dgm:cxn modelId="{023C9208-FF1B-D146-9CB0-D8CD6ED7A57D}" type="presParOf" srcId="{8A792EDC-9ED8-D54B-ABE0-33087FA73E8B}" destId="{1A619DE8-EDFA-6D44-8621-E68A67BAA105}" srcOrd="0" destOrd="0" presId="urn:microsoft.com/office/officeart/2005/8/layout/hierarchy1"/>
    <dgm:cxn modelId="{1C45E7C2-DA22-6F48-ACE6-D83319C17F6A}" type="presParOf" srcId="{8A792EDC-9ED8-D54B-ABE0-33087FA73E8B}" destId="{C36D71FA-FD1E-0E42-B741-9F799E50D9C6}" srcOrd="1" destOrd="0" presId="urn:microsoft.com/office/officeart/2005/8/layout/hierarchy1"/>
    <dgm:cxn modelId="{DB0DACE1-A49F-E44F-A8D8-62CEB652AF71}" type="presParOf" srcId="{899B6B64-537D-3E4B-9808-231C1904252D}" destId="{5F5FDFDD-AC3E-6C4E-B677-E1093EDC26DE}" srcOrd="1" destOrd="0" presId="urn:microsoft.com/office/officeart/2005/8/layout/hierarchy1"/>
    <dgm:cxn modelId="{2D721F72-488C-EC40-9E54-232384B41BA1}" type="presParOf" srcId="{5F5FDFDD-AC3E-6C4E-B677-E1093EDC26DE}" destId="{0593F070-A0E0-DB4D-9C30-E002A73F3541}" srcOrd="0" destOrd="0" presId="urn:microsoft.com/office/officeart/2005/8/layout/hierarchy1"/>
    <dgm:cxn modelId="{EE96E8DE-98E0-AE4F-A76E-8F5577DC5E17}" type="presParOf" srcId="{5F5FDFDD-AC3E-6C4E-B677-E1093EDC26DE}" destId="{C176C410-D74A-BC4C-A003-C712835EC5F7}" srcOrd="1" destOrd="0" presId="urn:microsoft.com/office/officeart/2005/8/layout/hierarchy1"/>
    <dgm:cxn modelId="{BC6FF0DC-130C-AA45-8BB1-D427D7B7BEF1}" type="presParOf" srcId="{C176C410-D74A-BC4C-A003-C712835EC5F7}" destId="{16CCBF7A-F48A-7E4D-A840-6EE6F043C72F}" srcOrd="0" destOrd="0" presId="urn:microsoft.com/office/officeart/2005/8/layout/hierarchy1"/>
    <dgm:cxn modelId="{1AA28A32-1FAD-3A45-856B-A593C17EC0ED}" type="presParOf" srcId="{16CCBF7A-F48A-7E4D-A840-6EE6F043C72F}" destId="{1E01B1CE-0A5D-BF4C-A755-4297147FDC77}" srcOrd="0" destOrd="0" presId="urn:microsoft.com/office/officeart/2005/8/layout/hierarchy1"/>
    <dgm:cxn modelId="{DDB2487B-9703-6846-9D2F-37F635865713}" type="presParOf" srcId="{16CCBF7A-F48A-7E4D-A840-6EE6F043C72F}" destId="{AEB15148-7175-A143-9EBC-F4E8A0E84F42}" srcOrd="1" destOrd="0" presId="urn:microsoft.com/office/officeart/2005/8/layout/hierarchy1"/>
    <dgm:cxn modelId="{9262547F-8497-F14B-9C8B-4AE0F7CF0095}" type="presParOf" srcId="{C176C410-D74A-BC4C-A003-C712835EC5F7}" destId="{E1FD83E5-337A-3645-A59F-D4CFB8E85AFF}" srcOrd="1" destOrd="0" presId="urn:microsoft.com/office/officeart/2005/8/layout/hierarchy1"/>
    <dgm:cxn modelId="{C5A5067B-9595-404F-AAD4-61C97885062C}" type="presParOf" srcId="{5F5FDFDD-AC3E-6C4E-B677-E1093EDC26DE}" destId="{76865A65-80DB-F74F-BF97-693AFB6FA21E}" srcOrd="2" destOrd="0" presId="urn:microsoft.com/office/officeart/2005/8/layout/hierarchy1"/>
    <dgm:cxn modelId="{2129CEC8-F67B-974D-A803-D6A32112BCCB}" type="presParOf" srcId="{5F5FDFDD-AC3E-6C4E-B677-E1093EDC26DE}" destId="{AC2E2A88-9F52-8647-9622-212DA2E9CC14}" srcOrd="3" destOrd="0" presId="urn:microsoft.com/office/officeart/2005/8/layout/hierarchy1"/>
    <dgm:cxn modelId="{99F00B98-556C-2843-95AF-B81908C8847F}" type="presParOf" srcId="{AC2E2A88-9F52-8647-9622-212DA2E9CC14}" destId="{9E6615B0-238D-454B-A7F2-8938AF4B8BCA}" srcOrd="0" destOrd="0" presId="urn:microsoft.com/office/officeart/2005/8/layout/hierarchy1"/>
    <dgm:cxn modelId="{FFAD492C-D2AA-1642-8146-0815159438F1}" type="presParOf" srcId="{9E6615B0-238D-454B-A7F2-8938AF4B8BCA}" destId="{34663A7C-2995-8E41-AF3E-936AB52006BD}" srcOrd="0" destOrd="0" presId="urn:microsoft.com/office/officeart/2005/8/layout/hierarchy1"/>
    <dgm:cxn modelId="{773C579B-43B3-334F-859B-ACAD4BA77782}" type="presParOf" srcId="{9E6615B0-238D-454B-A7F2-8938AF4B8BCA}" destId="{8FD895FD-DD21-2245-A884-6646C89E0B72}" srcOrd="1" destOrd="0" presId="urn:microsoft.com/office/officeart/2005/8/layout/hierarchy1"/>
    <dgm:cxn modelId="{E87BA562-094E-6246-BF81-99643D0A061A}" type="presParOf" srcId="{AC2E2A88-9F52-8647-9622-212DA2E9CC14}" destId="{9CD54712-D6E8-DE4F-82E3-096161772B8C}" srcOrd="1" destOrd="0" presId="urn:microsoft.com/office/officeart/2005/8/layout/hierarchy1"/>
    <dgm:cxn modelId="{AB082C68-B5E6-6A40-9F8D-5DFCE00C6DCF}" type="presParOf" srcId="{E25E80B6-4719-8842-9771-9EC7F905177E}" destId="{86F3009F-7D92-6C41-B8E7-7493C6EC727B}" srcOrd="1" destOrd="0" presId="urn:microsoft.com/office/officeart/2005/8/layout/hierarchy1"/>
    <dgm:cxn modelId="{9ADD2BA3-1F5A-D04A-8E65-D1000514AAE9}" type="presParOf" srcId="{86F3009F-7D92-6C41-B8E7-7493C6EC727B}" destId="{5A33EE32-63B3-414B-AAB4-5E3BE7A79EE0}" srcOrd="0" destOrd="0" presId="urn:microsoft.com/office/officeart/2005/8/layout/hierarchy1"/>
    <dgm:cxn modelId="{1D31D360-4C0D-0741-9B32-E60D9D8C90BE}" type="presParOf" srcId="{5A33EE32-63B3-414B-AAB4-5E3BE7A79EE0}" destId="{B5D83E1D-FA65-A24B-AAAB-1B465AD7E29A}" srcOrd="0" destOrd="0" presId="urn:microsoft.com/office/officeart/2005/8/layout/hierarchy1"/>
    <dgm:cxn modelId="{702322CB-12EA-924F-8F04-1F418E4CCFD1}" type="presParOf" srcId="{5A33EE32-63B3-414B-AAB4-5E3BE7A79EE0}" destId="{C9303263-4046-5742-9BFE-657A401105A3}" srcOrd="1" destOrd="0" presId="urn:microsoft.com/office/officeart/2005/8/layout/hierarchy1"/>
    <dgm:cxn modelId="{C294F3C8-A250-6741-AE97-6DC0367BD966}" type="presParOf" srcId="{86F3009F-7D92-6C41-B8E7-7493C6EC727B}" destId="{134CAC61-1264-8147-87AD-983073425230}" srcOrd="1" destOrd="0" presId="urn:microsoft.com/office/officeart/2005/8/layout/hierarchy1"/>
    <dgm:cxn modelId="{0874E3C5-A7E6-3041-AE6E-84EFDFEBF0A5}" type="presParOf" srcId="{134CAC61-1264-8147-87AD-983073425230}" destId="{28F3310F-90DC-9C4B-BB5B-16A9B46A770F}" srcOrd="0" destOrd="0" presId="urn:microsoft.com/office/officeart/2005/8/layout/hierarchy1"/>
    <dgm:cxn modelId="{C5B2CDEA-DD0F-B841-A991-C4DCE2150F65}" type="presParOf" srcId="{134CAC61-1264-8147-87AD-983073425230}" destId="{43BD2A5B-15FC-014D-ACDC-48BAFB007AC0}" srcOrd="1" destOrd="0" presId="urn:microsoft.com/office/officeart/2005/8/layout/hierarchy1"/>
    <dgm:cxn modelId="{A151FF00-1F96-834B-87D7-243DC1507E00}" type="presParOf" srcId="{43BD2A5B-15FC-014D-ACDC-48BAFB007AC0}" destId="{7985A779-25B3-F84A-AF6C-9D30EA835880}" srcOrd="0" destOrd="0" presId="urn:microsoft.com/office/officeart/2005/8/layout/hierarchy1"/>
    <dgm:cxn modelId="{2E561011-E4E4-4A4D-908A-3B40A718674D}" type="presParOf" srcId="{7985A779-25B3-F84A-AF6C-9D30EA835880}" destId="{3E957DD9-B508-394A-8143-0ED5367E387D}" srcOrd="0" destOrd="0" presId="urn:microsoft.com/office/officeart/2005/8/layout/hierarchy1"/>
    <dgm:cxn modelId="{09A459DF-283D-0D44-95DE-6DA33D4E542B}" type="presParOf" srcId="{7985A779-25B3-F84A-AF6C-9D30EA835880}" destId="{120E1593-E810-7D49-9B36-B62F78CC79E4}" srcOrd="1" destOrd="0" presId="urn:microsoft.com/office/officeart/2005/8/layout/hierarchy1"/>
    <dgm:cxn modelId="{C9637FA3-AE0F-4E41-B054-195750DE956C}" type="presParOf" srcId="{43BD2A5B-15FC-014D-ACDC-48BAFB007AC0}" destId="{01CDCCA4-1D7C-7447-B96D-89E0BDDEE9AD}" srcOrd="1" destOrd="0" presId="urn:microsoft.com/office/officeart/2005/8/layout/hierarchy1"/>
    <dgm:cxn modelId="{93CAEA61-E1EB-D440-99DB-0C260C20E5D7}" type="presParOf" srcId="{134CAC61-1264-8147-87AD-983073425230}" destId="{6EB2B584-C94B-3B4B-9936-9BBE207ECA21}" srcOrd="2" destOrd="0" presId="urn:microsoft.com/office/officeart/2005/8/layout/hierarchy1"/>
    <dgm:cxn modelId="{1659A3A7-3795-AE49-AC38-99ECFAD9CB3A}" type="presParOf" srcId="{134CAC61-1264-8147-87AD-983073425230}" destId="{D1F7EE73-E8DD-6546-A3A4-984895423AC3}" srcOrd="3" destOrd="0" presId="urn:microsoft.com/office/officeart/2005/8/layout/hierarchy1"/>
    <dgm:cxn modelId="{E81EB9AD-247D-0743-A5AF-466EF05F795E}" type="presParOf" srcId="{D1F7EE73-E8DD-6546-A3A4-984895423AC3}" destId="{DECE2D12-0AF7-0341-863E-670B98255BAB}" srcOrd="0" destOrd="0" presId="urn:microsoft.com/office/officeart/2005/8/layout/hierarchy1"/>
    <dgm:cxn modelId="{8A3E4434-7C09-114F-A8C2-EAA51599244C}" type="presParOf" srcId="{DECE2D12-0AF7-0341-863E-670B98255BAB}" destId="{5C8EBDF1-CCB4-E740-A8C8-8CA577AE1B31}" srcOrd="0" destOrd="0" presId="urn:microsoft.com/office/officeart/2005/8/layout/hierarchy1"/>
    <dgm:cxn modelId="{0262D630-F5C3-2A45-A54A-D5184EABF905}" type="presParOf" srcId="{DECE2D12-0AF7-0341-863E-670B98255BAB}" destId="{EDDF80DC-028C-7D48-8BD2-B42DA4E15592}" srcOrd="1" destOrd="0" presId="urn:microsoft.com/office/officeart/2005/8/layout/hierarchy1"/>
    <dgm:cxn modelId="{EFA9BF9F-D6F6-1D44-8109-4089F967111F}" type="presParOf" srcId="{D1F7EE73-E8DD-6546-A3A4-984895423AC3}" destId="{EBC621E8-B22D-1A4F-970C-74342D1383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668331" y="607549"/>
          <a:ext cx="2281886" cy="22818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577586" y="3016841"/>
          <a:ext cx="2463377" cy="502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tx1"/>
              </a:solidFill>
            </a:rPr>
            <a:t>Nguyen Dang Huynh Chau</a:t>
          </a:r>
          <a:br>
            <a:rPr lang="en-US" sz="1600" kern="1200">
              <a:solidFill>
                <a:schemeClr val="tx1"/>
              </a:solidFill>
            </a:rPr>
          </a:br>
          <a:r>
            <a:rPr lang="en-US" sz="2000" b="0" kern="1200">
              <a:solidFill>
                <a:schemeClr val="tx1"/>
              </a:solidFill>
              <a:latin typeface="+mn-lt"/>
            </a:rPr>
            <a:t>Leader</a:t>
          </a:r>
          <a:endParaRPr lang="en-US" sz="1600" b="0" kern="1200">
            <a:solidFill>
              <a:schemeClr val="tx1"/>
            </a:solidFill>
            <a:latin typeface="+mn-lt"/>
          </a:endParaRPr>
        </a:p>
      </dsp:txBody>
      <dsp:txXfrm>
        <a:off x="1577586" y="3016841"/>
        <a:ext cx="2463377" cy="502614"/>
      </dsp:txXfrm>
    </dsp:sp>
    <dsp:sp modelId="{7D166BBB-55AF-452C-B9A0-94A1EE55FF4F}">
      <dsp:nvSpPr>
        <dsp:cNvPr id="0" name=""/>
        <dsp:cNvSpPr/>
      </dsp:nvSpPr>
      <dsp:spPr>
        <a:xfrm>
          <a:off x="1577586" y="3496943"/>
          <a:ext cx="2463377" cy="622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562800" y="632018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798675" y="3135129"/>
          <a:ext cx="1810148" cy="40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Truong </a:t>
          </a:r>
          <a:r>
            <a:rPr lang="en-US" sz="2800" b="0" kern="1200" err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Phu</a:t>
          </a:r>
          <a:r>
            <a:rPr lang="en-US" sz="2800" b="0" kern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 </a:t>
          </a:r>
          <a:r>
            <a:rPr lang="en-US" sz="2800" b="0" kern="1200" err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rPr>
            <a:t>Khang</a:t>
          </a:r>
          <a:endParaRPr lang="en-US" sz="2800" b="0" kern="1200">
            <a:solidFill>
              <a:schemeClr val="dk1"/>
            </a:solidFill>
            <a:latin typeface="Source Sans Pro"/>
            <a:ea typeface="Source Sans Pro"/>
            <a:cs typeface="Source Sans Pro"/>
            <a:sym typeface="Source Sans Pro"/>
          </a:endParaRP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0" kern="1200">
              <a:solidFill>
                <a:schemeClr val="dk1"/>
              </a:solidFill>
              <a:latin typeface="Source Sans Pro"/>
              <a:ea typeface="Source Sans Pro"/>
              <a:sym typeface="Source Sans Pro"/>
            </a:rPr>
            <a:t>Member</a:t>
          </a:r>
          <a:endParaRPr lang="en-US" sz="2000" b="0" kern="1200">
            <a:solidFill>
              <a:schemeClr val="tx1"/>
            </a:solidFill>
            <a:latin typeface="+mn-lt"/>
          </a:endParaRPr>
        </a:p>
      </dsp:txBody>
      <dsp:txXfrm>
        <a:off x="4798675" y="3135129"/>
        <a:ext cx="1810148" cy="409500"/>
      </dsp:txXfrm>
    </dsp:sp>
    <dsp:sp modelId="{1223E777-77CB-4A9A-BF21-12B513842696}">
      <dsp:nvSpPr>
        <dsp:cNvPr id="0" name=""/>
        <dsp:cNvSpPr/>
      </dsp:nvSpPr>
      <dsp:spPr>
        <a:xfrm>
          <a:off x="4472054" y="3472473"/>
          <a:ext cx="2463377" cy="622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457268" y="607549"/>
          <a:ext cx="2281886" cy="2281886"/>
        </a:xfrm>
        <a:prstGeom prst="ellipse">
          <a:avLst/>
        </a:prstGeom>
        <a:solidFill>
          <a:schemeClr val="accent2">
            <a:hueOff val="-2482771"/>
            <a:satOff val="-3929"/>
            <a:lumOff val="-235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7366523" y="3016841"/>
          <a:ext cx="2463377" cy="502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tx1"/>
              </a:solidFill>
            </a:rPr>
            <a:t>Le Anh Quan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0" kern="1200">
              <a:solidFill>
                <a:schemeClr val="tx1"/>
              </a:solidFill>
              <a:latin typeface="+mn-lt"/>
            </a:rPr>
            <a:t>Member</a:t>
          </a:r>
          <a:endParaRPr lang="en-US" sz="1200" b="0" kern="1200">
            <a:solidFill>
              <a:schemeClr val="tx1"/>
            </a:solidFill>
            <a:latin typeface="+mn-lt"/>
          </a:endParaRPr>
        </a:p>
      </dsp:txBody>
      <dsp:txXfrm>
        <a:off x="7366523" y="3016841"/>
        <a:ext cx="2463377" cy="502614"/>
      </dsp:txXfrm>
    </dsp:sp>
    <dsp:sp modelId="{EE420F84-477D-4635-BEF8-66426E9A259D}">
      <dsp:nvSpPr>
        <dsp:cNvPr id="0" name=""/>
        <dsp:cNvSpPr/>
      </dsp:nvSpPr>
      <dsp:spPr>
        <a:xfrm>
          <a:off x="7713884" y="2592438"/>
          <a:ext cx="2463377" cy="622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14E58-E2D7-4B15-AFD1-DF514F277DFF}">
      <dsp:nvSpPr>
        <dsp:cNvPr id="0" name=""/>
        <dsp:cNvSpPr/>
      </dsp:nvSpPr>
      <dsp:spPr>
        <a:xfrm>
          <a:off x="748" y="988187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17838-D7A8-4487-8E61-987F012C5694}">
      <dsp:nvSpPr>
        <dsp:cNvPr id="0" name=""/>
        <dsp:cNvSpPr/>
      </dsp:nvSpPr>
      <dsp:spPr>
        <a:xfrm>
          <a:off x="748" y="1890607"/>
          <a:ext cx="2286562" cy="34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u="sng" kern="1200"/>
            <a:t>Correlation</a:t>
          </a:r>
          <a:r>
            <a:rPr lang="en-US" sz="2100" b="1" kern="1200"/>
            <a:t>:</a:t>
          </a:r>
          <a:r>
            <a:rPr lang="en-US" sz="2100" b="1" kern="1200">
              <a:latin typeface="Source Sans Pro "/>
            </a:rPr>
            <a:t> </a:t>
          </a:r>
          <a:endParaRPr lang="en-US" sz="2100" kern="1200"/>
        </a:p>
      </dsp:txBody>
      <dsp:txXfrm>
        <a:off x="748" y="1890607"/>
        <a:ext cx="2286562" cy="342984"/>
      </dsp:txXfrm>
    </dsp:sp>
    <dsp:sp modelId="{CFE680BB-9D5E-4209-A49D-D9630D6E9AB8}">
      <dsp:nvSpPr>
        <dsp:cNvPr id="0" name=""/>
        <dsp:cNvSpPr/>
      </dsp:nvSpPr>
      <dsp:spPr>
        <a:xfrm>
          <a:off x="748" y="2281091"/>
          <a:ext cx="2286562" cy="108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Correlations between parameters</a:t>
          </a:r>
        </a:p>
      </dsp:txBody>
      <dsp:txXfrm>
        <a:off x="748" y="2281091"/>
        <a:ext cx="2286562" cy="1082059"/>
      </dsp:txXfrm>
    </dsp:sp>
    <dsp:sp modelId="{14AB1810-2FC9-4F77-9F0E-C4FE9C75D623}">
      <dsp:nvSpPr>
        <dsp:cNvPr id="0" name=""/>
        <dsp:cNvSpPr/>
      </dsp:nvSpPr>
      <dsp:spPr>
        <a:xfrm>
          <a:off x="2687459" y="988187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C15E8-7BDC-4427-AD7C-507E2B3F2699}">
      <dsp:nvSpPr>
        <dsp:cNvPr id="0" name=""/>
        <dsp:cNvSpPr/>
      </dsp:nvSpPr>
      <dsp:spPr>
        <a:xfrm>
          <a:off x="2687459" y="1890607"/>
          <a:ext cx="2286562" cy="34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u="sng" kern="1200"/>
            <a:t>Main factor:</a:t>
          </a:r>
          <a:endParaRPr lang="en-US" sz="2100" kern="1200"/>
        </a:p>
      </dsp:txBody>
      <dsp:txXfrm>
        <a:off x="2687459" y="1890607"/>
        <a:ext cx="2286562" cy="342984"/>
      </dsp:txXfrm>
    </dsp:sp>
    <dsp:sp modelId="{CA511458-11E6-466F-AA46-5CDF648A85E8}">
      <dsp:nvSpPr>
        <dsp:cNvPr id="0" name=""/>
        <dsp:cNvSpPr/>
      </dsp:nvSpPr>
      <dsp:spPr>
        <a:xfrm>
          <a:off x="2687459" y="2281091"/>
          <a:ext cx="2286562" cy="108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Main factors?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 it affect room occupancy?</a:t>
          </a:r>
        </a:p>
      </dsp:txBody>
      <dsp:txXfrm>
        <a:off x="2687459" y="2281091"/>
        <a:ext cx="2286562" cy="10820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CD021-A758-8844-87FC-50C24642D6A7}">
      <dsp:nvSpPr>
        <dsp:cNvPr id="0" name=""/>
        <dsp:cNvSpPr/>
      </dsp:nvSpPr>
      <dsp:spPr>
        <a:xfrm>
          <a:off x="0" y="21991"/>
          <a:ext cx="4974771" cy="9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u="sng" kern="1200"/>
            <a:t>Method</a:t>
          </a:r>
          <a:r>
            <a:rPr lang="en-US" sz="3700" b="1" kern="1200"/>
            <a:t>:</a:t>
          </a:r>
          <a:r>
            <a:rPr lang="en-US" sz="3700" b="1" kern="1200">
              <a:latin typeface="Source Sans Pro "/>
            </a:rPr>
            <a:t> </a:t>
          </a:r>
          <a:endParaRPr lang="en-US" sz="3700" kern="1200"/>
        </a:p>
      </dsp:txBody>
      <dsp:txXfrm>
        <a:off x="44378" y="66369"/>
        <a:ext cx="4886015" cy="820334"/>
      </dsp:txXfrm>
    </dsp:sp>
    <dsp:sp modelId="{BB0183F4-0317-A343-BE76-74F341A3BE85}">
      <dsp:nvSpPr>
        <dsp:cNvPr id="0" name=""/>
        <dsp:cNvSpPr/>
      </dsp:nvSpPr>
      <dsp:spPr>
        <a:xfrm>
          <a:off x="0" y="931081"/>
          <a:ext cx="4974771" cy="103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4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IQR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>
              <a:latin typeface="Source Sans Pro "/>
            </a:rPr>
            <a:t>Boxplot</a:t>
          </a:r>
          <a:endParaRPr lang="en-US" sz="2900" kern="1200"/>
        </a:p>
      </dsp:txBody>
      <dsp:txXfrm>
        <a:off x="0" y="931081"/>
        <a:ext cx="4974771" cy="1033965"/>
      </dsp:txXfrm>
    </dsp:sp>
    <dsp:sp modelId="{8FE9E02A-BE74-3644-A6EA-56532A3026DC}">
      <dsp:nvSpPr>
        <dsp:cNvPr id="0" name=""/>
        <dsp:cNvSpPr/>
      </dsp:nvSpPr>
      <dsp:spPr>
        <a:xfrm>
          <a:off x="0" y="1965046"/>
          <a:ext cx="4974771" cy="9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u="sng" kern="1200"/>
            <a:t>How:</a:t>
          </a:r>
          <a:endParaRPr lang="en-US" sz="3700" kern="1200"/>
        </a:p>
      </dsp:txBody>
      <dsp:txXfrm>
        <a:off x="44378" y="2009424"/>
        <a:ext cx="4886015" cy="820334"/>
      </dsp:txXfrm>
    </dsp:sp>
    <dsp:sp modelId="{FBDD4490-3B02-274C-BEF5-C51A62B3FB06}">
      <dsp:nvSpPr>
        <dsp:cNvPr id="0" name=""/>
        <dsp:cNvSpPr/>
      </dsp:nvSpPr>
      <dsp:spPr>
        <a:xfrm>
          <a:off x="0" y="2874136"/>
          <a:ext cx="4974771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4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1" kern="1200"/>
            <a:t>Below 6%: </a:t>
          </a:r>
          <a:r>
            <a:rPr lang="en-US" sz="2900" kern="1200"/>
            <a:t>delete all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1" kern="1200"/>
            <a:t>Over 6%:</a:t>
          </a:r>
          <a:r>
            <a:rPr lang="en-US" sz="2900" b="1" kern="1200">
              <a:latin typeface="Source Sans Pro "/>
            </a:rPr>
            <a:t> </a:t>
          </a:r>
          <a:r>
            <a:rPr lang="en-US" sz="2900" b="1" kern="1200"/>
            <a:t> </a:t>
          </a:r>
          <a:r>
            <a:rPr lang="en-US" sz="2900" kern="1200"/>
            <a:t>delete them if they are noise data</a:t>
          </a:r>
        </a:p>
      </dsp:txBody>
      <dsp:txXfrm>
        <a:off x="0" y="2874136"/>
        <a:ext cx="4974771" cy="1455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16E4-55EC-40EA-B5D9-E80AB573A5D2}">
      <dsp:nvSpPr>
        <dsp:cNvPr id="0" name=""/>
        <dsp:cNvSpPr/>
      </dsp:nvSpPr>
      <dsp:spPr>
        <a:xfrm>
          <a:off x="982479" y="1575663"/>
          <a:ext cx="1057218" cy="105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EE2B0-8F0C-4311-B494-0650BCA0CCE1}">
      <dsp:nvSpPr>
        <dsp:cNvPr id="0" name=""/>
        <dsp:cNvSpPr/>
      </dsp:nvSpPr>
      <dsp:spPr>
        <a:xfrm>
          <a:off x="776" y="2743751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u="sng" kern="1200"/>
            <a:t>Method</a:t>
          </a:r>
          <a:r>
            <a:rPr lang="en-US" sz="2800" b="1" kern="1200"/>
            <a:t>: </a:t>
          </a:r>
          <a:endParaRPr lang="en-US" sz="2800" kern="1200"/>
        </a:p>
      </dsp:txBody>
      <dsp:txXfrm>
        <a:off x="776" y="2743751"/>
        <a:ext cx="3020625" cy="453093"/>
      </dsp:txXfrm>
    </dsp:sp>
    <dsp:sp modelId="{A56FCFD4-ADA6-477A-B5CE-00EF57292D51}">
      <dsp:nvSpPr>
        <dsp:cNvPr id="0" name=""/>
        <dsp:cNvSpPr/>
      </dsp:nvSpPr>
      <dsp:spPr>
        <a:xfrm>
          <a:off x="776" y="3248412"/>
          <a:ext cx="3020625" cy="90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Heatmap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Spearman’s rho</a:t>
          </a:r>
        </a:p>
      </dsp:txBody>
      <dsp:txXfrm>
        <a:off x="776" y="3248412"/>
        <a:ext cx="3020625" cy="905609"/>
      </dsp:txXfrm>
    </dsp:sp>
    <dsp:sp modelId="{8FCFD813-96F8-4050-A428-36C3A4B42C96}">
      <dsp:nvSpPr>
        <dsp:cNvPr id="0" name=""/>
        <dsp:cNvSpPr/>
      </dsp:nvSpPr>
      <dsp:spPr>
        <a:xfrm>
          <a:off x="4531714" y="1575663"/>
          <a:ext cx="1057218" cy="105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40D59-3B94-48F9-828B-3C830CEFEDDC}">
      <dsp:nvSpPr>
        <dsp:cNvPr id="0" name=""/>
        <dsp:cNvSpPr/>
      </dsp:nvSpPr>
      <dsp:spPr>
        <a:xfrm>
          <a:off x="3550011" y="2743751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u="sng" kern="1200"/>
            <a:t>How:</a:t>
          </a:r>
          <a:endParaRPr lang="en-US" sz="2800" kern="1200"/>
        </a:p>
      </dsp:txBody>
      <dsp:txXfrm>
        <a:off x="3550011" y="2743751"/>
        <a:ext cx="3020625" cy="453093"/>
      </dsp:txXfrm>
    </dsp:sp>
    <dsp:sp modelId="{F08D326D-2A1E-4571-9429-B155265ED867}">
      <dsp:nvSpPr>
        <dsp:cNvPr id="0" name=""/>
        <dsp:cNvSpPr/>
      </dsp:nvSpPr>
      <dsp:spPr>
        <a:xfrm>
          <a:off x="3550011" y="3248412"/>
          <a:ext cx="3020625" cy="90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Set hypothesis, significant level = 0.05</a:t>
          </a:r>
        </a:p>
      </dsp:txBody>
      <dsp:txXfrm>
        <a:off x="3550011" y="3248412"/>
        <a:ext cx="3020625" cy="9056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1E7CE-4242-47E9-A1F2-15B668217B70}">
      <dsp:nvSpPr>
        <dsp:cNvPr id="0" name=""/>
        <dsp:cNvSpPr/>
      </dsp:nvSpPr>
      <dsp:spPr>
        <a:xfrm>
          <a:off x="0" y="1555094"/>
          <a:ext cx="4974771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7D896-6A9A-4083-9A29-7A80CC8D4864}">
      <dsp:nvSpPr>
        <dsp:cNvPr id="0" name=""/>
        <dsp:cNvSpPr/>
      </dsp:nvSpPr>
      <dsp:spPr>
        <a:xfrm>
          <a:off x="257378" y="1924781"/>
          <a:ext cx="717970" cy="7179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789CC-8481-4C35-B0B4-148C07EF9D84}">
      <dsp:nvSpPr>
        <dsp:cNvPr id="0" name=""/>
        <dsp:cNvSpPr/>
      </dsp:nvSpPr>
      <dsp:spPr>
        <a:xfrm>
          <a:off x="1507738" y="1522968"/>
          <a:ext cx="346703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Correlation between temperature, sound, light, CO</a:t>
          </a:r>
          <a:r>
            <a:rPr lang="en-US" sz="2300" b="1" u="sng" kern="1200" baseline="-25000"/>
            <a:t>2</a:t>
          </a:r>
          <a:r>
            <a:rPr lang="en-US" sz="2300" b="1" u="sng" kern="1200" baseline="0"/>
            <a:t> and PIR</a:t>
          </a:r>
          <a:endParaRPr lang="en-US" sz="2300" kern="1200"/>
        </a:p>
      </dsp:txBody>
      <dsp:txXfrm>
        <a:off x="1507738" y="1522968"/>
        <a:ext cx="3467032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4534A-0F71-4B9F-B18A-3015DE5A98D5}">
      <dsp:nvSpPr>
        <dsp:cNvPr id="0" name=""/>
        <dsp:cNvSpPr/>
      </dsp:nvSpPr>
      <dsp:spPr>
        <a:xfrm>
          <a:off x="-130617" y="938616"/>
          <a:ext cx="6571413" cy="171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23261-07F8-438D-864E-2D37759E4B65}">
      <dsp:nvSpPr>
        <dsp:cNvPr id="0" name=""/>
        <dsp:cNvSpPr/>
      </dsp:nvSpPr>
      <dsp:spPr>
        <a:xfrm>
          <a:off x="387322" y="1323861"/>
          <a:ext cx="941710" cy="941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33F45-97BB-4982-BD55-6D34D44B8370}">
      <dsp:nvSpPr>
        <dsp:cNvPr id="0" name=""/>
        <dsp:cNvSpPr/>
      </dsp:nvSpPr>
      <dsp:spPr>
        <a:xfrm>
          <a:off x="1846974" y="938616"/>
          <a:ext cx="2957135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/>
            <a:t>Method</a:t>
          </a:r>
          <a:r>
            <a:rPr lang="en-US" sz="2500" b="1" kern="1200"/>
            <a:t>: </a:t>
          </a:r>
          <a:endParaRPr lang="en-US" sz="2500" kern="1200"/>
        </a:p>
      </dsp:txBody>
      <dsp:txXfrm>
        <a:off x="1846974" y="938616"/>
        <a:ext cx="2957135" cy="1712201"/>
      </dsp:txXfrm>
    </dsp:sp>
    <dsp:sp modelId="{97A010D3-2E52-4C3E-9F8B-B68BF4E353F8}">
      <dsp:nvSpPr>
        <dsp:cNvPr id="0" name=""/>
        <dsp:cNvSpPr/>
      </dsp:nvSpPr>
      <dsp:spPr>
        <a:xfrm>
          <a:off x="4539006" y="938616"/>
          <a:ext cx="2163024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Querying Statistic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Factor Analysis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Decision Tree</a:t>
          </a:r>
        </a:p>
      </dsp:txBody>
      <dsp:txXfrm>
        <a:off x="4539006" y="938616"/>
        <a:ext cx="2163024" cy="1712201"/>
      </dsp:txXfrm>
    </dsp:sp>
    <dsp:sp modelId="{99A070B3-DD87-407A-B459-6D20600499BB}">
      <dsp:nvSpPr>
        <dsp:cNvPr id="0" name=""/>
        <dsp:cNvSpPr/>
      </dsp:nvSpPr>
      <dsp:spPr>
        <a:xfrm>
          <a:off x="-130617" y="3078868"/>
          <a:ext cx="6571413" cy="171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4E415-6D90-4F50-B804-FFC320E9ABEF}">
      <dsp:nvSpPr>
        <dsp:cNvPr id="0" name=""/>
        <dsp:cNvSpPr/>
      </dsp:nvSpPr>
      <dsp:spPr>
        <a:xfrm>
          <a:off x="387322" y="3464113"/>
          <a:ext cx="941710" cy="941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58D9-86D3-4B22-8D8F-662F8112B8A2}">
      <dsp:nvSpPr>
        <dsp:cNvPr id="0" name=""/>
        <dsp:cNvSpPr/>
      </dsp:nvSpPr>
      <dsp:spPr>
        <a:xfrm>
          <a:off x="1846974" y="3078868"/>
          <a:ext cx="2957135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/>
            <a:t>Result:</a:t>
          </a:r>
          <a:endParaRPr lang="en-US" sz="2500" kern="1200"/>
        </a:p>
      </dsp:txBody>
      <dsp:txXfrm>
        <a:off x="1846974" y="3078868"/>
        <a:ext cx="2957135" cy="1712201"/>
      </dsp:txXfrm>
    </dsp:sp>
    <dsp:sp modelId="{3B3F8753-6539-42F3-A665-E93D4635EE53}">
      <dsp:nvSpPr>
        <dsp:cNvPr id="0" name=""/>
        <dsp:cNvSpPr/>
      </dsp:nvSpPr>
      <dsp:spPr>
        <a:xfrm>
          <a:off x="4804110" y="3078868"/>
          <a:ext cx="1632816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S1_Light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S5_CO</a:t>
          </a:r>
          <a:r>
            <a:rPr lang="en-US" sz="1800" kern="1200" baseline="-25000"/>
            <a:t>2</a:t>
          </a:r>
          <a:r>
            <a:rPr lang="en-US" sz="1800" kern="1200" baseline="0"/>
            <a:t> </a:t>
          </a:r>
          <a:endParaRPr lang="en-US" sz="1800" kern="1200"/>
        </a:p>
      </dsp:txBody>
      <dsp:txXfrm>
        <a:off x="4804110" y="3078868"/>
        <a:ext cx="1632816" cy="1712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4534A-0F71-4B9F-B18A-3015DE5A98D5}">
      <dsp:nvSpPr>
        <dsp:cNvPr id="0" name=""/>
        <dsp:cNvSpPr/>
      </dsp:nvSpPr>
      <dsp:spPr>
        <a:xfrm>
          <a:off x="-130617" y="938616"/>
          <a:ext cx="6571413" cy="171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23261-07F8-438D-864E-2D37759E4B65}">
      <dsp:nvSpPr>
        <dsp:cNvPr id="0" name=""/>
        <dsp:cNvSpPr/>
      </dsp:nvSpPr>
      <dsp:spPr>
        <a:xfrm>
          <a:off x="387322" y="1323861"/>
          <a:ext cx="941710" cy="941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33F45-97BB-4982-BD55-6D34D44B8370}">
      <dsp:nvSpPr>
        <dsp:cNvPr id="0" name=""/>
        <dsp:cNvSpPr/>
      </dsp:nvSpPr>
      <dsp:spPr>
        <a:xfrm>
          <a:off x="1846974" y="938616"/>
          <a:ext cx="2957135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Bartlett’s test</a:t>
          </a:r>
          <a:r>
            <a:rPr lang="en-US" sz="2500" b="1" kern="1200"/>
            <a:t>: </a:t>
          </a:r>
          <a:endParaRPr lang="en-US" sz="2500" kern="1200"/>
        </a:p>
      </dsp:txBody>
      <dsp:txXfrm>
        <a:off x="1846974" y="938616"/>
        <a:ext cx="2957135" cy="1712201"/>
      </dsp:txXfrm>
    </dsp:sp>
    <dsp:sp modelId="{97A010D3-2E52-4C3E-9F8B-B68BF4E353F8}">
      <dsp:nvSpPr>
        <dsp:cNvPr id="0" name=""/>
        <dsp:cNvSpPr/>
      </dsp:nvSpPr>
      <dsp:spPr>
        <a:xfrm>
          <a:off x="4228966" y="938616"/>
          <a:ext cx="2163024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2800" kern="1200"/>
            <a:t>(26487.711031542083, 0.0)</a:t>
          </a:r>
          <a:endParaRPr lang="en-US" sz="2800" kern="1200"/>
        </a:p>
      </dsp:txBody>
      <dsp:txXfrm>
        <a:off x="4228966" y="938616"/>
        <a:ext cx="2163024" cy="1712201"/>
      </dsp:txXfrm>
    </dsp:sp>
    <dsp:sp modelId="{99A070B3-DD87-407A-B459-6D20600499BB}">
      <dsp:nvSpPr>
        <dsp:cNvPr id="0" name=""/>
        <dsp:cNvSpPr/>
      </dsp:nvSpPr>
      <dsp:spPr>
        <a:xfrm>
          <a:off x="-130617" y="3078868"/>
          <a:ext cx="6571413" cy="171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4E415-6D90-4F50-B804-FFC320E9ABEF}">
      <dsp:nvSpPr>
        <dsp:cNvPr id="0" name=""/>
        <dsp:cNvSpPr/>
      </dsp:nvSpPr>
      <dsp:spPr>
        <a:xfrm>
          <a:off x="387322" y="3464113"/>
          <a:ext cx="941710" cy="941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58D9-86D3-4B22-8D8F-662F8112B8A2}">
      <dsp:nvSpPr>
        <dsp:cNvPr id="0" name=""/>
        <dsp:cNvSpPr/>
      </dsp:nvSpPr>
      <dsp:spPr>
        <a:xfrm>
          <a:off x="1846974" y="3078868"/>
          <a:ext cx="2957135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u="sng" kern="1200"/>
            <a:t>Kaiser-Meyer-Olkin (KMO)</a:t>
          </a:r>
          <a:r>
            <a:rPr lang="en-US" sz="2500" b="1" i="0" u="sng" kern="1200"/>
            <a:t> Test</a:t>
          </a:r>
          <a:r>
            <a:rPr lang="en-US" sz="2500" b="1" u="sng" kern="1200"/>
            <a:t>:</a:t>
          </a:r>
        </a:p>
      </dsp:txBody>
      <dsp:txXfrm>
        <a:off x="1846974" y="3078868"/>
        <a:ext cx="2957135" cy="1712201"/>
      </dsp:txXfrm>
    </dsp:sp>
    <dsp:sp modelId="{3B3F8753-6539-42F3-A665-E93D4635EE53}">
      <dsp:nvSpPr>
        <dsp:cNvPr id="0" name=""/>
        <dsp:cNvSpPr/>
      </dsp:nvSpPr>
      <dsp:spPr>
        <a:xfrm>
          <a:off x="4804110" y="3078868"/>
          <a:ext cx="1632816" cy="17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08" tIns="181208" rIns="181208" bIns="18120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2800" kern="1200"/>
            <a:t>0.83</a:t>
          </a:r>
          <a:endParaRPr lang="en-US" sz="1800" kern="1200"/>
        </a:p>
      </dsp:txBody>
      <dsp:txXfrm>
        <a:off x="4804110" y="3078868"/>
        <a:ext cx="1632816" cy="17122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2B584-C94B-3B4B-9936-9BBE207ECA21}">
      <dsp:nvSpPr>
        <dsp:cNvPr id="0" name=""/>
        <dsp:cNvSpPr/>
      </dsp:nvSpPr>
      <dsp:spPr>
        <a:xfrm>
          <a:off x="4370518" y="2621316"/>
          <a:ext cx="750887" cy="35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526"/>
              </a:lnTo>
              <a:lnTo>
                <a:pt x="750887" y="243526"/>
              </a:lnTo>
              <a:lnTo>
                <a:pt x="750887" y="35735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3310F-90DC-9C4B-BB5B-16A9B46A770F}">
      <dsp:nvSpPr>
        <dsp:cNvPr id="0" name=""/>
        <dsp:cNvSpPr/>
      </dsp:nvSpPr>
      <dsp:spPr>
        <a:xfrm>
          <a:off x="3619631" y="2621316"/>
          <a:ext cx="750887" cy="357353"/>
        </a:xfrm>
        <a:custGeom>
          <a:avLst/>
          <a:gdLst/>
          <a:ahLst/>
          <a:cxnLst/>
          <a:rect l="0" t="0" r="0" b="0"/>
          <a:pathLst>
            <a:path>
              <a:moveTo>
                <a:pt x="750887" y="0"/>
              </a:moveTo>
              <a:lnTo>
                <a:pt x="750887" y="243526"/>
              </a:lnTo>
              <a:lnTo>
                <a:pt x="0" y="243526"/>
              </a:lnTo>
              <a:lnTo>
                <a:pt x="0" y="35735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65A65-80DB-F74F-BF97-693AFB6FA21E}">
      <dsp:nvSpPr>
        <dsp:cNvPr id="0" name=""/>
        <dsp:cNvSpPr/>
      </dsp:nvSpPr>
      <dsp:spPr>
        <a:xfrm>
          <a:off x="1366970" y="2621316"/>
          <a:ext cx="750887" cy="35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526"/>
              </a:lnTo>
              <a:lnTo>
                <a:pt x="750887" y="243526"/>
              </a:lnTo>
              <a:lnTo>
                <a:pt x="750887" y="35735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3F070-A0E0-DB4D-9C30-E002A73F3541}">
      <dsp:nvSpPr>
        <dsp:cNvPr id="0" name=""/>
        <dsp:cNvSpPr/>
      </dsp:nvSpPr>
      <dsp:spPr>
        <a:xfrm>
          <a:off x="616083" y="2621316"/>
          <a:ext cx="750887" cy="357353"/>
        </a:xfrm>
        <a:custGeom>
          <a:avLst/>
          <a:gdLst/>
          <a:ahLst/>
          <a:cxnLst/>
          <a:rect l="0" t="0" r="0" b="0"/>
          <a:pathLst>
            <a:path>
              <a:moveTo>
                <a:pt x="750887" y="0"/>
              </a:moveTo>
              <a:lnTo>
                <a:pt x="750887" y="243526"/>
              </a:lnTo>
              <a:lnTo>
                <a:pt x="0" y="243526"/>
              </a:lnTo>
              <a:lnTo>
                <a:pt x="0" y="35735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9DE8-EDFA-6D44-8621-E68A67BAA105}">
      <dsp:nvSpPr>
        <dsp:cNvPr id="0" name=""/>
        <dsp:cNvSpPr/>
      </dsp:nvSpPr>
      <dsp:spPr>
        <a:xfrm>
          <a:off x="752607" y="1841076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D71FA-FD1E-0E42-B741-9F799E50D9C6}">
      <dsp:nvSpPr>
        <dsp:cNvPr id="0" name=""/>
        <dsp:cNvSpPr/>
      </dsp:nvSpPr>
      <dsp:spPr>
        <a:xfrm>
          <a:off x="889132" y="1970775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Method</a:t>
          </a:r>
          <a:r>
            <a:rPr lang="en-US" sz="1400" b="1" kern="1200"/>
            <a:t>: </a:t>
          </a:r>
          <a:endParaRPr lang="en-US" sz="1400" kern="1200"/>
        </a:p>
      </dsp:txBody>
      <dsp:txXfrm>
        <a:off x="911984" y="1993627"/>
        <a:ext cx="1183020" cy="734535"/>
      </dsp:txXfrm>
    </dsp:sp>
    <dsp:sp modelId="{1E01B1CE-0A5D-BF4C-A755-4297147FDC77}">
      <dsp:nvSpPr>
        <dsp:cNvPr id="0" name=""/>
        <dsp:cNvSpPr/>
      </dsp:nvSpPr>
      <dsp:spPr>
        <a:xfrm>
          <a:off x="1720" y="2978670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15148-7175-A143-9EBC-F4E8A0E84F42}">
      <dsp:nvSpPr>
        <dsp:cNvPr id="0" name=""/>
        <dsp:cNvSpPr/>
      </dsp:nvSpPr>
      <dsp:spPr>
        <a:xfrm>
          <a:off x="138245" y="3108369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 Plots</a:t>
          </a:r>
        </a:p>
      </dsp:txBody>
      <dsp:txXfrm>
        <a:off x="161097" y="3131221"/>
        <a:ext cx="1183020" cy="734535"/>
      </dsp:txXfrm>
    </dsp:sp>
    <dsp:sp modelId="{34663A7C-2995-8E41-AF3E-936AB52006BD}">
      <dsp:nvSpPr>
        <dsp:cNvPr id="0" name=""/>
        <dsp:cNvSpPr/>
      </dsp:nvSpPr>
      <dsp:spPr>
        <a:xfrm>
          <a:off x="1503494" y="2978670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895FD-DD21-2245-A884-6646C89E0B72}">
      <dsp:nvSpPr>
        <dsp:cNvPr id="0" name=""/>
        <dsp:cNvSpPr/>
      </dsp:nvSpPr>
      <dsp:spPr>
        <a:xfrm>
          <a:off x="1640019" y="3108369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Mann-Whitney testing</a:t>
          </a:r>
        </a:p>
      </dsp:txBody>
      <dsp:txXfrm>
        <a:off x="1662871" y="3131221"/>
        <a:ext cx="1183020" cy="734535"/>
      </dsp:txXfrm>
    </dsp:sp>
    <dsp:sp modelId="{B5D83E1D-FA65-A24B-AAAB-1B465AD7E29A}">
      <dsp:nvSpPr>
        <dsp:cNvPr id="0" name=""/>
        <dsp:cNvSpPr/>
      </dsp:nvSpPr>
      <dsp:spPr>
        <a:xfrm>
          <a:off x="3756155" y="1841076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03263-4046-5742-9BFE-657A401105A3}">
      <dsp:nvSpPr>
        <dsp:cNvPr id="0" name=""/>
        <dsp:cNvSpPr/>
      </dsp:nvSpPr>
      <dsp:spPr>
        <a:xfrm>
          <a:off x="3892680" y="1970775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Result:</a:t>
          </a:r>
          <a:endParaRPr lang="en-US" sz="1400" kern="1200"/>
        </a:p>
      </dsp:txBody>
      <dsp:txXfrm>
        <a:off x="3915532" y="1993627"/>
        <a:ext cx="1183020" cy="734535"/>
      </dsp:txXfrm>
    </dsp:sp>
    <dsp:sp modelId="{3E957DD9-B508-394A-8143-0ED5367E387D}">
      <dsp:nvSpPr>
        <dsp:cNvPr id="0" name=""/>
        <dsp:cNvSpPr/>
      </dsp:nvSpPr>
      <dsp:spPr>
        <a:xfrm>
          <a:off x="3005268" y="2978670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E1593-E810-7D49-9B36-B62F78CC79E4}">
      <dsp:nvSpPr>
        <dsp:cNvPr id="0" name=""/>
        <dsp:cNvSpPr/>
      </dsp:nvSpPr>
      <dsp:spPr>
        <a:xfrm>
          <a:off x="3141793" y="3108369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S1_Light </a:t>
          </a:r>
          <a14:m xmlns:a14="http://schemas.microsoft.com/office/drawing/2010/main">
            <m:oMath xmlns:m="http://schemas.openxmlformats.org/officeDocument/2006/math">
              <m:r>
                <a:rPr lang="en-US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≠</m:t>
              </m:r>
              <m:r>
                <a:rPr lang="en-US" sz="1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𝑒𝑥𝑝𝑒𝑐𝑡𝑒𝑑</m:t>
              </m:r>
            </m:oMath>
          </a14:m>
          <a:r>
            <a:rPr lang="en-US" sz="1400" kern="1200"/>
            <a:t> </a:t>
          </a:r>
        </a:p>
      </dsp:txBody>
      <dsp:txXfrm>
        <a:off x="3164645" y="3131221"/>
        <a:ext cx="1183020" cy="734535"/>
      </dsp:txXfrm>
    </dsp:sp>
    <dsp:sp modelId="{5C8EBDF1-CCB4-E740-A8C8-8CA577AE1B31}">
      <dsp:nvSpPr>
        <dsp:cNvPr id="0" name=""/>
        <dsp:cNvSpPr/>
      </dsp:nvSpPr>
      <dsp:spPr>
        <a:xfrm>
          <a:off x="4507042" y="2978670"/>
          <a:ext cx="1228724" cy="780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F80DC-028C-7D48-8BD2-B42DA4E15592}">
      <dsp:nvSpPr>
        <dsp:cNvPr id="0" name=""/>
        <dsp:cNvSpPr/>
      </dsp:nvSpPr>
      <dsp:spPr>
        <a:xfrm>
          <a:off x="4643567" y="3108369"/>
          <a:ext cx="1228724" cy="780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S5_CO</a:t>
          </a:r>
          <a:r>
            <a:rPr lang="en-US" sz="1400" kern="1200" baseline="-25000"/>
            <a:t>2 </a:t>
          </a:r>
          <a14:m xmlns:a14="http://schemas.microsoft.com/office/drawing/2010/main">
            <m:oMath xmlns:m="http://schemas.openxmlformats.org/officeDocument/2006/math">
              <m:r>
                <a:rPr lang="en-US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≠</m:t>
              </m:r>
              <m:r>
                <a:rPr lang="en-US" sz="1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𝑒𝑥𝑝𝑒𝑐𝑡𝑒𝑑</m:t>
              </m:r>
            </m:oMath>
          </a14:m>
          <a:r>
            <a:rPr lang="en-US" sz="1400" kern="1200"/>
            <a:t>  </a:t>
          </a:r>
        </a:p>
      </dsp:txBody>
      <dsp:txXfrm>
        <a:off x="4666419" y="3131221"/>
        <a:ext cx="1183020" cy="7345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A5B1F-26DC-4B38-982A-AC96D3302AF6}">
      <dsp:nvSpPr>
        <dsp:cNvPr id="0" name=""/>
        <dsp:cNvSpPr/>
      </dsp:nvSpPr>
      <dsp:spPr>
        <a:xfrm>
          <a:off x="776" y="1575663"/>
          <a:ext cx="1057218" cy="105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7E667-FE55-4522-8FE8-3253A83F491B}">
      <dsp:nvSpPr>
        <dsp:cNvPr id="0" name=""/>
        <dsp:cNvSpPr/>
      </dsp:nvSpPr>
      <dsp:spPr>
        <a:xfrm>
          <a:off x="776" y="2743751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u="sng" kern="1200"/>
            <a:t>Method</a:t>
          </a:r>
          <a:r>
            <a:rPr lang="en-US" sz="2800" b="1" kern="1200"/>
            <a:t>: </a:t>
          </a:r>
          <a:endParaRPr lang="en-US" sz="2800" kern="1200"/>
        </a:p>
      </dsp:txBody>
      <dsp:txXfrm>
        <a:off x="776" y="2743751"/>
        <a:ext cx="3020625" cy="453093"/>
      </dsp:txXfrm>
    </dsp:sp>
    <dsp:sp modelId="{BAFDB696-7C00-4404-B3CD-FA4739B3B4AB}">
      <dsp:nvSpPr>
        <dsp:cNvPr id="0" name=""/>
        <dsp:cNvSpPr/>
      </dsp:nvSpPr>
      <dsp:spPr>
        <a:xfrm>
          <a:off x="776" y="3248412"/>
          <a:ext cx="3020625" cy="90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Mann-Whitney testing</a:t>
          </a:r>
          <a:endParaRPr lang="en-US" sz="2400" kern="1200"/>
        </a:p>
      </dsp:txBody>
      <dsp:txXfrm>
        <a:off x="776" y="3248412"/>
        <a:ext cx="3020625" cy="905609"/>
      </dsp:txXfrm>
    </dsp:sp>
    <dsp:sp modelId="{670D03BA-0DFC-48FA-AC18-926A7C1E10B7}">
      <dsp:nvSpPr>
        <dsp:cNvPr id="0" name=""/>
        <dsp:cNvSpPr/>
      </dsp:nvSpPr>
      <dsp:spPr>
        <a:xfrm>
          <a:off x="3550011" y="1575663"/>
          <a:ext cx="1057218" cy="105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D246-90CD-4283-BF21-B07C7BF31266}">
      <dsp:nvSpPr>
        <dsp:cNvPr id="0" name=""/>
        <dsp:cNvSpPr/>
      </dsp:nvSpPr>
      <dsp:spPr>
        <a:xfrm>
          <a:off x="3550011" y="2743751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u="sng" kern="1200"/>
            <a:t>Result:</a:t>
          </a:r>
          <a:endParaRPr lang="en-US" sz="2800" kern="1200"/>
        </a:p>
      </dsp:txBody>
      <dsp:txXfrm>
        <a:off x="3550011" y="2743751"/>
        <a:ext cx="3020625" cy="453093"/>
      </dsp:txXfrm>
    </dsp:sp>
    <dsp:sp modelId="{BF3CC9EE-4676-4BD9-A7B6-30A779F2F463}">
      <dsp:nvSpPr>
        <dsp:cNvPr id="0" name=""/>
        <dsp:cNvSpPr/>
      </dsp:nvSpPr>
      <dsp:spPr>
        <a:xfrm>
          <a:off x="3550011" y="3248412"/>
          <a:ext cx="3020625" cy="90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higher temperature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higher light</a:t>
          </a:r>
        </a:p>
      </dsp:txBody>
      <dsp:txXfrm>
        <a:off x="3550011" y="3248412"/>
        <a:ext cx="3020625" cy="905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7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80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8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2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Google Shape;647;p1">
            <a:extLst>
              <a:ext uri="{FF2B5EF4-FFF2-40B4-BE49-F238E27FC236}">
                <a16:creationId xmlns:a16="http://schemas.microsoft.com/office/drawing/2014/main" id="{DA813AE6-F42F-C364-8B71-87BC6909B653}"/>
              </a:ext>
            </a:extLst>
          </p:cNvPr>
          <p:cNvSpPr txBox="1">
            <a:spLocks/>
          </p:cNvSpPr>
          <p:nvPr/>
        </p:nvSpPr>
        <p:spPr>
          <a:xfrm>
            <a:off x="677125" y="1230052"/>
            <a:ext cx="4894500" cy="89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2900"/>
              <a:buFont typeface="Source Sans Pro"/>
              <a:buNone/>
            </a:pPr>
            <a:r>
              <a:rPr lang="en-US" sz="2900"/>
              <a:t>Room Occupation Estimator</a:t>
            </a:r>
            <a:endParaRPr lang="en-US"/>
          </a:p>
        </p:txBody>
      </p:sp>
      <p:sp>
        <p:nvSpPr>
          <p:cNvPr id="52" name="Google Shape;648;p1">
            <a:extLst>
              <a:ext uri="{FF2B5EF4-FFF2-40B4-BE49-F238E27FC236}">
                <a16:creationId xmlns:a16="http://schemas.microsoft.com/office/drawing/2014/main" id="{C5FE3813-303C-1FCD-BDCB-B9E4B740EE82}"/>
              </a:ext>
            </a:extLst>
          </p:cNvPr>
          <p:cNvSpPr txBox="1">
            <a:spLocks/>
          </p:cNvSpPr>
          <p:nvPr/>
        </p:nvSpPr>
        <p:spPr>
          <a:xfrm>
            <a:off x="710261" y="2554349"/>
            <a:ext cx="5337300" cy="12163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2000" b="1"/>
              <a:t>EEET2485 Research Method For Engineers- 2022 A</a:t>
            </a:r>
          </a:p>
          <a:p>
            <a:pPr marL="0" indent="0" algn="l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2200" b="1"/>
              <a:t>Lecturer: </a:t>
            </a:r>
            <a:r>
              <a:rPr lang="en-US" sz="2200"/>
              <a:t>Dr. Son Vu Truong Dao</a:t>
            </a:r>
          </a:p>
        </p:txBody>
      </p:sp>
      <p:grpSp>
        <p:nvGrpSpPr>
          <p:cNvPr id="53" name="Google Shape;653;p1">
            <a:extLst>
              <a:ext uri="{FF2B5EF4-FFF2-40B4-BE49-F238E27FC236}">
                <a16:creationId xmlns:a16="http://schemas.microsoft.com/office/drawing/2014/main" id="{7B1D673C-E76D-E234-5534-50367E1073D3}"/>
              </a:ext>
            </a:extLst>
          </p:cNvPr>
          <p:cNvGrpSpPr/>
          <p:nvPr/>
        </p:nvGrpSpPr>
        <p:grpSpPr>
          <a:xfrm>
            <a:off x="5463427" y="1159624"/>
            <a:ext cx="1054466" cy="469689"/>
            <a:chOff x="9841624" y="4115729"/>
            <a:chExt cx="602169" cy="268223"/>
          </a:xfrm>
        </p:grpSpPr>
        <p:sp>
          <p:nvSpPr>
            <p:cNvPr id="54" name="Google Shape;654;p1">
              <a:extLst>
                <a:ext uri="{FF2B5EF4-FFF2-40B4-BE49-F238E27FC236}">
                  <a16:creationId xmlns:a16="http://schemas.microsoft.com/office/drawing/2014/main" id="{BC6A8D40-2877-8B32-E4E4-7AA0DAB710DB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" name="Google Shape;655;p1">
              <a:extLst>
                <a:ext uri="{FF2B5EF4-FFF2-40B4-BE49-F238E27FC236}">
                  <a16:creationId xmlns:a16="http://schemas.microsoft.com/office/drawing/2014/main" id="{DCBB39A0-CD29-5A9D-15CC-2D56C2EBE2C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" name="Google Shape;656;p1">
              <a:extLst>
                <a:ext uri="{FF2B5EF4-FFF2-40B4-BE49-F238E27FC236}">
                  <a16:creationId xmlns:a16="http://schemas.microsoft.com/office/drawing/2014/main" id="{700E0E32-EE3F-67C6-6BE0-6DCBA19425A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" name="Google Shape;657;p1">
              <a:extLst>
                <a:ext uri="{FF2B5EF4-FFF2-40B4-BE49-F238E27FC236}">
                  <a16:creationId xmlns:a16="http://schemas.microsoft.com/office/drawing/2014/main" id="{56512001-2807-61A6-81F8-EF1BA01730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" name="Google Shape;658;p1">
              <a:extLst>
                <a:ext uri="{FF2B5EF4-FFF2-40B4-BE49-F238E27FC236}">
                  <a16:creationId xmlns:a16="http://schemas.microsoft.com/office/drawing/2014/main" id="{6F3A7C34-AB90-C70F-F921-58A61F46285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9" name="Google Shape;660;p1">
            <a:extLst>
              <a:ext uri="{FF2B5EF4-FFF2-40B4-BE49-F238E27FC236}">
                <a16:creationId xmlns:a16="http://schemas.microsoft.com/office/drawing/2014/main" id="{4B9E07F3-65EC-5E4A-B283-88E0D3AAE180}"/>
              </a:ext>
            </a:extLst>
          </p:cNvPr>
          <p:cNvSpPr/>
          <p:nvPr/>
        </p:nvSpPr>
        <p:spPr>
          <a:xfrm>
            <a:off x="10824285" y="1286612"/>
            <a:ext cx="891445" cy="89144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61;p1">
            <a:extLst>
              <a:ext uri="{FF2B5EF4-FFF2-40B4-BE49-F238E27FC236}">
                <a16:creationId xmlns:a16="http://schemas.microsoft.com/office/drawing/2014/main" id="{95F6213E-DF2C-D783-F3B4-D0E7CAA3787E}"/>
              </a:ext>
            </a:extLst>
          </p:cNvPr>
          <p:cNvSpPr/>
          <p:nvPr/>
        </p:nvSpPr>
        <p:spPr>
          <a:xfrm>
            <a:off x="10824285" y="1286612"/>
            <a:ext cx="891445" cy="89144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62;p1">
            <a:extLst>
              <a:ext uri="{FF2B5EF4-FFF2-40B4-BE49-F238E27FC236}">
                <a16:creationId xmlns:a16="http://schemas.microsoft.com/office/drawing/2014/main" id="{1C10F6EF-2947-75F2-2E91-67FC9E6AAAD9}"/>
              </a:ext>
            </a:extLst>
          </p:cNvPr>
          <p:cNvSpPr/>
          <p:nvPr/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63;p1">
            <a:extLst>
              <a:ext uri="{FF2B5EF4-FFF2-40B4-BE49-F238E27FC236}">
                <a16:creationId xmlns:a16="http://schemas.microsoft.com/office/drawing/2014/main" id="{EBB6535A-CA88-5D76-DA97-0BB9FB094684}"/>
              </a:ext>
            </a:extLst>
          </p:cNvPr>
          <p:cNvSpPr/>
          <p:nvPr/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" name="Google Shape;664;p1">
            <a:extLst>
              <a:ext uri="{FF2B5EF4-FFF2-40B4-BE49-F238E27FC236}">
                <a16:creationId xmlns:a16="http://schemas.microsoft.com/office/drawing/2014/main" id="{5E69F893-242D-2534-24BD-3A2A15CCA2C3}"/>
              </a:ext>
            </a:extLst>
          </p:cNvPr>
          <p:cNvSpPr txBox="1"/>
          <p:nvPr/>
        </p:nvSpPr>
        <p:spPr>
          <a:xfrm>
            <a:off x="677125" y="4844346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 10</a:t>
            </a:r>
            <a:endParaRPr/>
          </a:p>
        </p:txBody>
      </p:sp>
      <p:sp>
        <p:nvSpPr>
          <p:cNvPr id="64" name="Google Shape;665;p1">
            <a:extLst>
              <a:ext uri="{FF2B5EF4-FFF2-40B4-BE49-F238E27FC236}">
                <a16:creationId xmlns:a16="http://schemas.microsoft.com/office/drawing/2014/main" id="{8A598967-6768-7F66-C719-81E8BA71C019}"/>
              </a:ext>
            </a:extLst>
          </p:cNvPr>
          <p:cNvSpPr txBox="1"/>
          <p:nvPr/>
        </p:nvSpPr>
        <p:spPr>
          <a:xfrm>
            <a:off x="677256" y="5281074"/>
            <a:ext cx="545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Nguyen Dang Huynh Chau (s3777214)</a:t>
            </a:r>
            <a:endParaRPr lang="en-VN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lnSpc>
                <a:spcPct val="150000"/>
              </a:lnSpc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Truong </a:t>
            </a:r>
            <a:r>
              <a:rPr lang="en-US" sz="20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Phu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Khang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(s3814172)</a:t>
            </a:r>
            <a:endParaRPr lang="en-VN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lnSpc>
                <a:spcPct val="150000"/>
              </a:lnSpc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 Anh Quan (s3777351)</a:t>
            </a:r>
          </a:p>
        </p:txBody>
      </p:sp>
      <p:pic>
        <p:nvPicPr>
          <p:cNvPr id="65" name="Picture Placeholder 4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FAD6A755-B731-D72B-0BEE-0E9ACFC6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6" r="5946"/>
          <a:stretch>
            <a:fillRect/>
          </a:stretch>
        </p:blipFill>
        <p:spPr>
          <a:xfrm>
            <a:off x="6545264" y="1577975"/>
            <a:ext cx="4204799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2D6C-97EF-EA34-4E06-7A09DED0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For CO2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F570B-4768-470A-DBFE-084DBE85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170A2-E8E2-B961-D078-9356ED33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40283-0359-1E7B-04E5-AAF53993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94994630-2305-6983-3350-17670AD1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3" y="2002011"/>
            <a:ext cx="10291481" cy="33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9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>
                <a:ea typeface="Source Sans Pro SemiBold" panose="020B0603030403020204" pitchFamily="34" charset="0"/>
              </a:rPr>
              <a:t>Correlation between features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1F77AD9-BCE8-04C3-DB20-A30194050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r="15139" b="-1"/>
          <a:stretch/>
        </p:blipFill>
        <p:spPr bwMode="auto">
          <a:xfrm>
            <a:off x="6817639" y="1126418"/>
            <a:ext cx="3899135" cy="45946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/>
              <a:t>2/1/20XX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b="1" kern="1200" cap="all" spc="100" baseline="0" noProof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5EA792F7-1D9E-4C7E-A103-E8EDFDC2691E}" type="slidenum">
              <a:rPr lang="en-US" noProof="0" smtClean="0"/>
              <a:pPr lvl="0">
                <a:spcAft>
                  <a:spcPts val="600"/>
                </a:spcAft>
              </a:pPr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15" name="Freeform: Shape 13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14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14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14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14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0" name="Oval 14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1" name="Rectangle 14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Rectangle 149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151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4" name="Rectangle 153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6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Correlation between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48647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3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0570-B1F4-10EB-2727-A0621D3C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05" y="17010"/>
            <a:ext cx="4150804" cy="1431000"/>
          </a:xfrm>
        </p:spPr>
        <p:txBody>
          <a:bodyPr/>
          <a:lstStyle/>
          <a:p>
            <a:r>
              <a:rPr lang="en-VN"/>
              <a:t>Data Distribution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617F0-BFC9-CB16-3F56-3D1E318A4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B4BE1-E1AC-2E61-0FE3-8810F9BE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8B17C-FB60-6C44-9F79-9047AAD3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52AA7-6E7E-5D57-1D22-778BB321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03" y="1515502"/>
            <a:ext cx="7143751" cy="52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1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84" name="Freeform: Shape 202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20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20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20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20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9" name="Oval 20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0" name="Rectangle 2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1" name="Oval 21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Group 214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216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94" name="Oval 21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all" spc="1500"/>
              <a:t>Result</a:t>
            </a:r>
          </a:p>
        </p:txBody>
      </p:sp>
      <p:grpSp>
        <p:nvGrpSpPr>
          <p:cNvPr id="695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222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7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698" name="Freeform: Shape 448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449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450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451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452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453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454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455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456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457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458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459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460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461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462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463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464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465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466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467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468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469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470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471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472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473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474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475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476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477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479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480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482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483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484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485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487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493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494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495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498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500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505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507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074928"/>
              </p:ext>
            </p:extLst>
          </p:nvPr>
        </p:nvGraphicFramePr>
        <p:xfrm>
          <a:off x="6477270" y="1130846"/>
          <a:ext cx="49747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696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Analyze Room Occupancy Condition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36912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238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5" y="136525"/>
            <a:ext cx="5214259" cy="1431000"/>
          </a:xfrm>
        </p:spPr>
        <p:txBody>
          <a:bodyPr/>
          <a:lstStyle/>
          <a:p>
            <a:r>
              <a:rPr lang="en-US"/>
              <a:t>Query Table by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E54C2-8BE4-4AB3-9A10-3589F844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16</a:t>
            </a:fld>
            <a:endParaRPr lang="en-US" noProof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F3D4372-63D7-4B2E-9D3B-10C6B3B3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03001"/>
              </p:ext>
            </p:extLst>
          </p:nvPr>
        </p:nvGraphicFramePr>
        <p:xfrm>
          <a:off x="2630770" y="1491903"/>
          <a:ext cx="7735974" cy="4635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171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626781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53665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54372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Morning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chemeClr val="tx1"/>
                          </a:solidFill>
                        </a:rPr>
                        <a:t>Lunch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chemeClr val="tx1"/>
                          </a:solidFill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/>
                        <a:t>S1_Temp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25.121092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25.839359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25.596552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/>
                        <a:t>S1_Light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6.996829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64.792399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3.080726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/>
                        <a:t>S1_Sound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0.140311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0.240026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0.129655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/>
                        <a:t>S5_CO2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439.704236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527.559279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439.693341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/>
                        <a:t>S6_PIR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0.011628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0.250709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0.009387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03542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err="1"/>
                        <a:t>Room_Occupancy_Count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0.029598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1.254112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/>
                        <a:t>0.053817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02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5" y="136525"/>
            <a:ext cx="5214259" cy="1431000"/>
          </a:xfrm>
        </p:spPr>
        <p:txBody>
          <a:bodyPr/>
          <a:lstStyle/>
          <a:p>
            <a:r>
              <a:rPr lang="en-US"/>
              <a:t>Query Table by Date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E54C2-8BE4-4AB3-9A10-3589F844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F3D4372-63D7-4B2E-9D3B-10C6B3B3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67601"/>
              </p:ext>
            </p:extLst>
          </p:nvPr>
        </p:nvGraphicFramePr>
        <p:xfrm>
          <a:off x="692494" y="1241488"/>
          <a:ext cx="10737506" cy="529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48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402978">
                  <a:extLst>
                    <a:ext uri="{9D8B030D-6E8A-4147-A177-3AD203B41FA5}">
                      <a16:colId xmlns:a16="http://schemas.microsoft.com/office/drawing/2014/main" val="3678717422"/>
                    </a:ext>
                  </a:extLst>
                </a:gridCol>
                <a:gridCol w="1266403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20831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299662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35194">
                  <a:extLst>
                    <a:ext uri="{9D8B030D-6E8A-4147-A177-3AD203B41FA5}">
                      <a16:colId xmlns:a16="http://schemas.microsoft.com/office/drawing/2014/main" val="4021966518"/>
                    </a:ext>
                  </a:extLst>
                </a:gridCol>
                <a:gridCol w="2764465">
                  <a:extLst>
                    <a:ext uri="{9D8B030D-6E8A-4147-A177-3AD203B41FA5}">
                      <a16:colId xmlns:a16="http://schemas.microsoft.com/office/drawing/2014/main" val="3111714249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S1_Temp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S1_Light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S1_Sound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S5_CO</a:t>
                      </a:r>
                      <a:r>
                        <a:rPr lang="en-US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S6_PIR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err="1">
                          <a:solidFill>
                            <a:schemeClr val="tx1"/>
                          </a:solidFill>
                        </a:rPr>
                        <a:t>Room_Occupancy_Count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2017/12/22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VN">
                          <a:effectLst/>
                        </a:rPr>
                        <a:t>25.799904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55.510117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0.236405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507.879225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0.172524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0.757188</a:t>
                      </a:r>
                      <a:endParaRPr 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2017/12/23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25.502446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28.025031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0.161957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466.136322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0.066475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0.409110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2017/12/24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25.241823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0.954887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0.129655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439.693341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2017/12/25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25.350613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3.936554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439.693341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0.004326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2017/12/26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25.237902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0.895579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439.693341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03542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2018/01/10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25.573139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17.186560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0.175660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466.243470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0.177533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0.791374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0245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pPr algn="ctr" fontAlgn="ctr"/>
                      <a:r>
                        <a:rPr lang="en-VN" b="1">
                          <a:effectLst/>
                        </a:rPr>
                        <a:t>2018/01/11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25.151164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0.793893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439.693341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516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80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6E8F-5A22-8EDD-363E-A0DB85E6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55" y="319088"/>
            <a:ext cx="4803132" cy="1431000"/>
          </a:xfrm>
        </p:spPr>
        <p:txBody>
          <a:bodyPr/>
          <a:lstStyle/>
          <a:p>
            <a:r>
              <a:rPr lang="en-VN"/>
              <a:t>Query data by date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EE646-C4A8-6B11-51CB-881C5785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939F0-803B-7AC0-3E90-AF423B27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F9550-81EF-2304-776E-6E66CCA8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EBCD6D-E42A-8FFF-C094-54CE9067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1601787"/>
            <a:ext cx="76962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4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956766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22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0EEC988-4F7A-45B3-AE68-371F625C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1AC14F-315F-4077-9345-91AFADC7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2B9969-A8BC-44B0-9F1A-0124B7C8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986E4-75CF-42E9-9DD9-A12348A1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</a:t>
            </a:fld>
            <a:endParaRPr lang="en-US" noProof="0"/>
          </a:p>
        </p:txBody>
      </p:sp>
      <p:graphicFrame>
        <p:nvGraphicFramePr>
          <p:cNvPr id="42" name="Content Placeholder 2" descr="Team Smart Art">
            <a:extLst>
              <a:ext uri="{FF2B5EF4-FFF2-40B4-BE49-F238E27FC236}">
                <a16:creationId xmlns:a16="http://schemas.microsoft.com/office/drawing/2014/main" id="{B554DB1C-8A50-4A0D-AA83-C23E4B24D1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04898"/>
              </p:ext>
            </p:extLst>
          </p:nvPr>
        </p:nvGraphicFramePr>
        <p:xfrm>
          <a:off x="392257" y="1466856"/>
          <a:ext cx="11407487" cy="44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8016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6E8F-5A22-8EDD-363E-A0DB85E6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55" y="319088"/>
            <a:ext cx="4803132" cy="1431000"/>
          </a:xfrm>
        </p:spPr>
        <p:txBody>
          <a:bodyPr/>
          <a:lstStyle/>
          <a:p>
            <a:r>
              <a:rPr lang="en-VN"/>
              <a:t>ScreePlot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EE646-C4A8-6B11-51CB-881C5785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939F0-803B-7AC0-3E90-AF423B27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F9550-81EF-2304-776E-6E66CCA8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FBA816-9282-024E-00A3-6D54264F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631" y="1096946"/>
            <a:ext cx="7678738" cy="57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0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5F9D-0EA4-806B-C533-9C2E5D8F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034" y="115374"/>
            <a:ext cx="4650732" cy="1431000"/>
          </a:xfrm>
        </p:spPr>
        <p:txBody>
          <a:bodyPr>
            <a:normAutofit/>
          </a:bodyPr>
          <a:lstStyle/>
          <a:p>
            <a:r>
              <a:rPr lang="en-US"/>
              <a:t>Train model to test</a:t>
            </a:r>
            <a:br>
              <a:rPr lang="en-US"/>
            </a:b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1A7B2-032D-9FD7-DE3A-C22B04C3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FDF03-67E3-9813-7914-F20A51F0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82527-EB47-EA38-FFF2-C1137BD4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93764AF-BE8B-2430-0952-B7A5F75C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43" y="830874"/>
            <a:ext cx="7713884" cy="602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8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27" name="Freeform: Shape 7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7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7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7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7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33" name="Oval 7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34" name="Rectangle 7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39" name="Group 81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8241" name="Group 82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245" name="Freeform: Shape 87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250" name="Group 83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251" name="Freeform: Shape 85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56" name="Group 89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7" name="Rectangle 91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258" name="Rectangle 93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7299-3013-7AF2-7E4E-671DCCDE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cap="all" spc="1500">
                <a:ea typeface="Source Sans Pro SemiBold" panose="020B0603030403020204" pitchFamily="34" charset="0"/>
              </a:rPr>
              <a:t>Extract the Feature Important</a:t>
            </a:r>
          </a:p>
        </p:txBody>
      </p:sp>
      <p:sp>
        <p:nvSpPr>
          <p:cNvPr id="8259" name="Freeform: Shape 9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60" name="Freeform: Shape 97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61" name="Oval 9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62" name="Oval 101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Chart&#10;&#10;Description automatically generated">
            <a:extLst>
              <a:ext uri="{FF2B5EF4-FFF2-40B4-BE49-F238E27FC236}">
                <a16:creationId xmlns:a16="http://schemas.microsoft.com/office/drawing/2014/main" id="{CD15E468-C828-2EC3-EFD4-7E4DCAE5E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" b="-3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6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64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C5B1D-0268-676F-D4D4-DEBC14DE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normalizeH="0" noProof="0">
                <a:ln>
                  <a:noFill/>
                </a:ln>
                <a:effectLst/>
                <a:uLnTx/>
                <a:uFillTx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047D3-FB85-6228-F02F-31EF12B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6A71F-2C30-F27D-B30C-7C9667B2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14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6" name="Oval 32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7" name="Rectangle 32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6B5523EE-90D9-4CF8-96F2-CBFC11C54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531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166A3179-AD28-4A0B-AF49-B177F4B19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547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0" name="Oval 329">
            <a:extLst>
              <a:ext uri="{FF2B5EF4-FFF2-40B4-BE49-F238E27FC236}">
                <a16:creationId xmlns:a16="http://schemas.microsoft.com/office/drawing/2014/main" id="{32BB3330-EA02-4FA9-B58F-AAC7762C9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5096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Graphic 212">
            <a:extLst>
              <a:ext uri="{FF2B5EF4-FFF2-40B4-BE49-F238E27FC236}">
                <a16:creationId xmlns:a16="http://schemas.microsoft.com/office/drawing/2014/main" id="{A107891B-442C-43CD-B909-A4714253A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2" name="Graphic 212">
            <a:extLst>
              <a:ext uri="{FF2B5EF4-FFF2-40B4-BE49-F238E27FC236}">
                <a16:creationId xmlns:a16="http://schemas.microsoft.com/office/drawing/2014/main" id="{958516B8-2D23-4511-B8C5-79180A4D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E3BEE693-6C9D-40AB-925E-0E339B1D1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EBA526E9-439B-4D9E-8A55-1D30C337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90" y="1690851"/>
            <a:ext cx="3200400" cy="33915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factor affect the room occupancy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6" name="Content Placeholder 3">
                <a:extLst>
                  <a:ext uri="{FF2B5EF4-FFF2-40B4-BE49-F238E27FC236}">
                    <a16:creationId xmlns:a16="http://schemas.microsoft.com/office/drawing/2014/main" id="{D6B7EEB0-C9D7-237D-2382-26EB3394B6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263616"/>
                  </p:ext>
                </p:extLst>
              </p:nvPr>
            </p:nvGraphicFramePr>
            <p:xfrm>
              <a:off x="5479786" y="447277"/>
              <a:ext cx="5874013" cy="57296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36" name="Content Placeholder 3">
                <a:extLst>
                  <a:ext uri="{FF2B5EF4-FFF2-40B4-BE49-F238E27FC236}">
                    <a16:creationId xmlns:a16="http://schemas.microsoft.com/office/drawing/2014/main" id="{D6B7EEB0-C9D7-237D-2382-26EB3394B6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263616"/>
                  </p:ext>
                </p:extLst>
              </p:nvPr>
            </p:nvGraphicFramePr>
            <p:xfrm>
              <a:off x="5479786" y="447277"/>
              <a:ext cx="5874013" cy="57296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1891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CD536-75DE-3629-33E2-CB9B8672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27" y="2669861"/>
            <a:ext cx="4324642" cy="13371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cap="all" spc="1500">
                <a:ea typeface="Source Sans Pro SemiBold" panose="020B0603030403020204" pitchFamily="34" charset="0"/>
              </a:rPr>
              <a:t>S1_Light</a:t>
            </a: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013A14-6204-5664-3780-90D95ABD25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r="3" b="3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1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0C28B-91F7-9CD7-673B-EE3D7372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65FF9-DCCC-C6DC-F2E4-0E9EA64C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CE67-A526-1C55-CDC9-F545406D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4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CD536-75DE-3629-33E2-CB9B8672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cap="all" spc="1500">
                <a:ea typeface="Source Sans Pro SemiBold" panose="020B0603030403020204" pitchFamily="34" charset="0"/>
              </a:rPr>
              <a:t>S5_Co</a:t>
            </a:r>
            <a:r>
              <a:rPr lang="en-US" sz="4700" b="1" cap="all" spc="1500" baseline="-25000">
                <a:ea typeface="Source Sans Pro SemiBold" panose="020B0603030403020204" pitchFamily="34" charset="0"/>
              </a:rPr>
              <a:t>2</a:t>
            </a:r>
            <a:endParaRPr lang="en-US" sz="47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DF3A509-C683-730D-8B56-118F147A46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r="3" b="3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0C28B-91F7-9CD7-673B-EE3D7372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65FF9-DCCC-C6DC-F2E4-0E9EA64C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CE67-A526-1C55-CDC9-F545406D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Oval 92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1" name="Rectangle 9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reeform: Shape 96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3" name="Freeform: Shape 98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Statistical Test</a:t>
            </a:r>
          </a:p>
        </p:txBody>
      </p:sp>
      <p:sp>
        <p:nvSpPr>
          <p:cNvPr id="474" name="Freeform: Shape 100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5" name="Freeform: Shape 102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543366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832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89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001" y="173476"/>
            <a:ext cx="4402039" cy="8251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Conclusion</a:t>
            </a: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42AE8636-A04B-4C96-AA50-C956D51C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125" y="1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733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1" name="Picture Placeholder 50" descr="Colorful Unicorn Biscuits">
            <a:extLst>
              <a:ext uri="{FF2B5EF4-FFF2-40B4-BE49-F238E27FC236}">
                <a16:creationId xmlns:a16="http://schemas.microsoft.com/office/drawing/2014/main" id="{24E25DA2-AA49-400A-8535-7267DFF67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074" y="111137"/>
            <a:ext cx="2113201" cy="2113201"/>
          </a:xfrm>
          <a:prstGeom prst="rect">
            <a:avLst/>
          </a:pr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0F17DC65-D057-4CEA-8B52-BF72D5D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5886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Picture Placeholder 54" descr="Colorful Biscuits with smiley faces on them">
            <a:extLst>
              <a:ext uri="{FF2B5EF4-FFF2-40B4-BE49-F238E27FC236}">
                <a16:creationId xmlns:a16="http://schemas.microsoft.com/office/drawing/2014/main" id="{771EED1D-F177-4F26-9BF3-74717177BC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7110" y="3880857"/>
            <a:ext cx="2117387" cy="2117387"/>
          </a:xfrm>
          <a:prstGeom prst="rect">
            <a:avLst/>
          </a:prstGeom>
        </p:spPr>
      </p:pic>
      <p:sp useBgFill="1">
        <p:nvSpPr>
          <p:cNvPr id="83" name="Oval 82">
            <a:extLst>
              <a:ext uri="{FF2B5EF4-FFF2-40B4-BE49-F238E27FC236}">
                <a16:creationId xmlns:a16="http://schemas.microsoft.com/office/drawing/2014/main" id="{35249834-544E-477E-84FD-888B8DB7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839" y="279109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3339" y="1681703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9" name="Picture Placeholder 58" descr="Colorful Unicorn Biscuit">
            <a:extLst>
              <a:ext uri="{FF2B5EF4-FFF2-40B4-BE49-F238E27FC236}">
                <a16:creationId xmlns:a16="http://schemas.microsoft.com/office/drawing/2014/main" id="{FEDEE1A4-7174-4153-B6F5-C500B3C975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80418" y="3484046"/>
            <a:ext cx="1900518" cy="18957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C3670-CE6C-4149-800C-ED198FC2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001" y="1167737"/>
            <a:ext cx="4402039" cy="47326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143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/>
              <a:t>Outliers:</a:t>
            </a:r>
          </a:p>
          <a:p>
            <a:pPr lvl="1">
              <a:buFont typeface="Wingdings" pitchFamily="2" charset="2"/>
              <a:buChar char="v"/>
            </a:pPr>
            <a:r>
              <a:rPr lang="en-US" sz="3000"/>
              <a:t>IQR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sz="3000"/>
              <a:t>Boxplot</a:t>
            </a:r>
          </a:p>
          <a:p>
            <a:pPr marL="1143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/>
              <a:t>Correlation between features.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Spearman’s rho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Heatmap</a:t>
            </a:r>
          </a:p>
          <a:p>
            <a:pPr marL="1143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/>
              <a:t>Main factors in predicting room occupancy: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Factor analysis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Decision Tree</a:t>
            </a:r>
          </a:p>
          <a:p>
            <a:pPr marL="1143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/>
              <a:t>How main factors affect: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Plots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Mann-Whitney testing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1EA7893C-1236-4F5C-952C-16029496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/>
              <a:t>2/1/20XX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3318ABB8-FF08-4643-9329-BBBB6B2B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b="1" kern="1200" cap="all" spc="100" baseline="0" noProof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0573956-0AA9-4FDF-8CDA-AC7558A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5EA792F7-1D9E-4C7E-A103-E8EDFDC2691E}" type="slidenum">
              <a:rPr lang="en-US" noProof="0" smtClean="0"/>
              <a:pPr lvl="0">
                <a:spcAft>
                  <a:spcPts val="600"/>
                </a:spcAft>
              </a:pPr>
              <a:t>27</a:t>
            </a:fld>
            <a:endParaRPr lang="en-US" noProof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62ECD7B8-E70F-4597-823C-6C0A5EC4F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361" y="1799431"/>
            <a:ext cx="4203323" cy="292735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7" name="Picture Placeholder 16" descr="Pink Cupcakes">
            <a:extLst>
              <a:ext uri="{FF2B5EF4-FFF2-40B4-BE49-F238E27FC236}">
                <a16:creationId xmlns:a16="http://schemas.microsoft.com/office/drawing/2014/main" id="{1537BDD2-04FD-449B-AD72-208CDFEE8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225" y="1149350"/>
            <a:ext cx="4792663" cy="42275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0"/>
            <a:ext cx="5217172" cy="1158857"/>
          </a:xfrm>
        </p:spPr>
        <p:txBody>
          <a:bodyPr/>
          <a:lstStyle/>
          <a:p>
            <a:r>
              <a:rPr lang="en-US" b="1"/>
              <a:t>Agenda</a:t>
            </a:r>
          </a:p>
        </p:txBody>
      </p:sp>
      <p:pic>
        <p:nvPicPr>
          <p:cNvPr id="37" name="Picture Placeholder 36" descr="Unicorn Cute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293" y="1554582"/>
            <a:ext cx="3555043" cy="321733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Google Shape;690;p3">
            <a:extLst>
              <a:ext uri="{FF2B5EF4-FFF2-40B4-BE49-F238E27FC236}">
                <a16:creationId xmlns:a16="http://schemas.microsoft.com/office/drawing/2014/main" id="{55A30A63-723F-A9D6-DBD3-1163331DA0BD}"/>
              </a:ext>
            </a:extLst>
          </p:cNvPr>
          <p:cNvSpPr txBox="1"/>
          <p:nvPr/>
        </p:nvSpPr>
        <p:spPr>
          <a:xfrm>
            <a:off x="5956784" y="1158857"/>
            <a:ext cx="5855100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ource Sans Pro"/>
              <a:buAutoNum type="romanUcPeriod"/>
            </a:pPr>
            <a:r>
              <a:rPr lang="en-US" sz="2600" b="1">
                <a:latin typeface="Source Sans Pro"/>
                <a:ea typeface="Source Sans Pro"/>
                <a:cs typeface="Source Sans Pro"/>
                <a:sym typeface="Source Sans Pro"/>
              </a:rPr>
              <a:t>Research Question</a:t>
            </a:r>
            <a:r>
              <a:rPr lang="en-US" sz="2600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 sz="2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List all research questions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ource Sans Pro"/>
              <a:buAutoNum type="romanUcPeriod"/>
            </a:pPr>
            <a:r>
              <a:rPr lang="en-US" sz="2600" b="1">
                <a:latin typeface="Source Sans Pro"/>
                <a:ea typeface="Source Sans Pro"/>
                <a:cs typeface="Source Sans Pro"/>
                <a:sym typeface="Source Sans Pro"/>
              </a:rPr>
              <a:t>Data Analysis:</a:t>
            </a:r>
            <a:endParaRPr sz="26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AutoNum type="alphaUcPeriod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Outliers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Source Sans Pro"/>
              <a:buAutoNum type="alphaUcPeriod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Analyze correlations between each parameter.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Source Sans Pro"/>
              <a:buAutoNum type="alphaUcPeriod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Analyze room occupancy condition.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Source Sans Pro"/>
              <a:buAutoNum type="alphaUcPeriod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Analyze room occupancy in different conditions</a:t>
            </a: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ource Sans Pro"/>
              <a:buAutoNum type="romanUcPeriod"/>
            </a:pPr>
            <a:r>
              <a:rPr lang="en-US" sz="2600" b="1"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2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29" name="Freeform: Shape 207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208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209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210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211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4" name="Oval 213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2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6" name="Oval 217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Curious Learner's Guide to Using Japanese Question Words | FluentU  Japanese">
            <a:extLst>
              <a:ext uri="{FF2B5EF4-FFF2-40B4-BE49-F238E27FC236}">
                <a16:creationId xmlns:a16="http://schemas.microsoft.com/office/drawing/2014/main" id="{2D0DF78E-2E55-0A00-FB3D-AC0C07DC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9471" y="1373870"/>
            <a:ext cx="2601592" cy="17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219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221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39" name="Oval 223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Research Question</a:t>
            </a:r>
          </a:p>
        </p:txBody>
      </p:sp>
      <p:grpSp>
        <p:nvGrpSpPr>
          <p:cNvPr id="104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22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043" name="Freeform: Shape 23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23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23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23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23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37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37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37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38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38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38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38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38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39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39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669120"/>
              </p:ext>
            </p:extLst>
          </p:nvPr>
        </p:nvGraphicFramePr>
        <p:xfrm>
          <a:off x="6477270" y="1130846"/>
          <a:ext cx="49747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37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24" name="Freeform: Shape 12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12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13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1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14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9" name="Oval 14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30" name="Rectangle 14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74" name="Picture 473" descr="Magnifying glass showing decling performance">
            <a:extLst>
              <a:ext uri="{FF2B5EF4-FFF2-40B4-BE49-F238E27FC236}">
                <a16:creationId xmlns:a16="http://schemas.microsoft.com/office/drawing/2014/main" id="{271CBDF3-F5ED-D697-0E96-72511C279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" b="1507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31" name="Rectangle 144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2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533" name="Freeform: Shape 146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147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5" name="Group 148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536" name="Oval 149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150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38" name="Oval 151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88" y="1260909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cap="all" spc="1500">
                <a:ea typeface="Source Sans Pro SemiBold" panose="020B0603030403020204" pitchFamily="34" charset="0"/>
              </a:rPr>
              <a:t>Data Analysis:</a:t>
            </a:r>
            <a:br>
              <a:rPr lang="en-US" sz="3400" b="1" cap="all" spc="1500">
                <a:ea typeface="Source Sans Pro SemiBold" panose="020B0603030403020204" pitchFamily="34" charset="0"/>
              </a:rPr>
            </a:br>
            <a:endParaRPr lang="en-US" sz="3400" b="1" cap="all" spc="1500">
              <a:ea typeface="Source Sans Pro SemiBold" panose="020B0603030403020204" pitchFamily="34" charset="0"/>
            </a:endParaRPr>
          </a:p>
        </p:txBody>
      </p:sp>
      <p:sp>
        <p:nvSpPr>
          <p:cNvPr id="539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0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6" name="Oval 38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8" name="Rectangle 38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74">
            <a:extLst>
              <a:ext uri="{FF2B5EF4-FFF2-40B4-BE49-F238E27FC236}">
                <a16:creationId xmlns:a16="http://schemas.microsoft.com/office/drawing/2014/main" id="{0D588CB4-2F1D-A5B1-E4E8-48070B92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" r="35430" b="-2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70325-104B-D32A-EBD4-E8260037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Dealing with outliers</a:t>
            </a:r>
          </a:p>
        </p:txBody>
      </p:sp>
      <p:grpSp>
        <p:nvGrpSpPr>
          <p:cNvPr id="39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0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9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36" name="Content Placeholder 3">
            <a:extLst>
              <a:ext uri="{FF2B5EF4-FFF2-40B4-BE49-F238E27FC236}">
                <a16:creationId xmlns:a16="http://schemas.microsoft.com/office/drawing/2014/main" id="{D6B7EEB0-C9D7-237D-2382-26EB3394B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734789"/>
              </p:ext>
            </p:extLst>
          </p:nvPr>
        </p:nvGraphicFramePr>
        <p:xfrm>
          <a:off x="6464675" y="1130846"/>
          <a:ext cx="49747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A52D1-C0A2-1BCD-1AF9-F710A426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45B2-878B-A993-6A93-45B74FA0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CD49-2B3F-5009-699B-21A6A8EB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1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6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7" name="Rectangle 1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B9B71-1E56-9792-4007-F0440FAD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 b="1" cap="all" spc="1500">
                <a:ea typeface="Source Sans Pro SemiBold" panose="020B0603030403020204" pitchFamily="34" charset="0"/>
              </a:rPr>
              <a:t>Outlier For Temperature</a:t>
            </a:r>
          </a:p>
        </p:txBody>
      </p:sp>
      <p:pic>
        <p:nvPicPr>
          <p:cNvPr id="6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26D4A3-FB7C-50D3-5FEC-E4E6A13A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99" y="1797251"/>
            <a:ext cx="4795184" cy="3104881"/>
          </a:xfrm>
          <a:prstGeom prst="rect">
            <a:avLst/>
          </a:prstGeom>
        </p:spPr>
      </p:pic>
      <p:grpSp>
        <p:nvGrpSpPr>
          <p:cNvPr id="378" name="Group 21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79" name="Group 25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7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0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29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31F35-3B80-0DA4-28D1-41E7E4C6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normalizeH="0" noProof="0">
                <a:ln>
                  <a:noFill/>
                </a:ln>
                <a:effectLst/>
                <a:uLnTx/>
                <a:uFillTx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805CA-9610-E8AD-4227-BE48A8CF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grpSp>
        <p:nvGrpSpPr>
          <p:cNvPr id="382" name="Group 33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68" y="4575279"/>
            <a:ext cx="1781104" cy="1781136"/>
            <a:chOff x="10154384" y="4452523"/>
            <a:chExt cx="1443404" cy="1443428"/>
          </a:xfrm>
          <a:solidFill>
            <a:schemeClr val="tx1"/>
          </a:solidFill>
        </p:grpSpPr>
        <p:grpSp>
          <p:nvGrpSpPr>
            <p:cNvPr id="383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4" y="4452523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4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4" y="4452523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85" name="Freeform: Shape 36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7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9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40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41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42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43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49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50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51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52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A009E-98C0-B05F-A8F4-6176E9A4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242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0" name="Rectangle 1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45C1E-C8AB-333A-51F3-A40FA66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spc="1500">
                <a:ea typeface="Source Sans Pro SemiBold" panose="020B0603030403020204" pitchFamily="34" charset="0"/>
              </a:rPr>
              <a:t>Outlier For Light</a:t>
            </a:r>
          </a:p>
        </p:txBody>
      </p:sp>
      <p:grpSp>
        <p:nvGrpSpPr>
          <p:cNvPr id="71" name="Group 21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72" name="Rectangle 22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4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C2E28F-5C20-D564-4923-5E18E3DC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29" y="2132166"/>
            <a:ext cx="3899155" cy="2583188"/>
          </a:xfrm>
          <a:prstGeom prst="rect">
            <a:avLst/>
          </a:prstGeom>
          <a:ln w="28575">
            <a:noFill/>
          </a:ln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Oval 3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40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69548-9B32-0B5C-BC37-D3D1F64D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normalizeH="0" noProof="0">
                <a:ln>
                  <a:noFill/>
                </a:ln>
                <a:effectLst/>
                <a:uLnTx/>
                <a:uFillTx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D1D05-CD17-E8E8-C8B9-A6BC6828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3903D-CD8F-01AD-62DD-E33929BA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393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75CC-FAE5-9871-3396-80B291C3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of Sound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DDD39-8855-535A-9322-147AE420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B84E8-40A0-5E66-8E95-9A02B6A8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B3B32-0CB0-572A-9453-0800A798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4AC635-64E9-FED6-8584-BA00D853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3" y="1072774"/>
            <a:ext cx="8148916" cy="53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08497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16c05727-aa75-4e4a-9b5f-8a80a1165891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1_FunkyShapesVTI</Template>
  <TotalTime>0</TotalTime>
  <Words>532</Words>
  <Application>Microsoft Macintosh PowerPoint</Application>
  <PresentationFormat>Widescreen</PresentationFormat>
  <Paragraphs>267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Source Sans Pro</vt:lpstr>
      <vt:lpstr>Source Sans Pro </vt:lpstr>
      <vt:lpstr>Wingdings</vt:lpstr>
      <vt:lpstr>1_FunkyShapesVTI</vt:lpstr>
      <vt:lpstr>PowerPoint Presentation</vt:lpstr>
      <vt:lpstr>Team</vt:lpstr>
      <vt:lpstr>Agenda</vt:lpstr>
      <vt:lpstr>Research Question</vt:lpstr>
      <vt:lpstr>Data Analysis: </vt:lpstr>
      <vt:lpstr>Dealing with outliers</vt:lpstr>
      <vt:lpstr>Outlier For Temperature</vt:lpstr>
      <vt:lpstr>Outlier For Light</vt:lpstr>
      <vt:lpstr>Outlier of Sound</vt:lpstr>
      <vt:lpstr>Outlier For CO2</vt:lpstr>
      <vt:lpstr>Correlation between features</vt:lpstr>
      <vt:lpstr>Correlation between Features</vt:lpstr>
      <vt:lpstr>Data Distribution</vt:lpstr>
      <vt:lpstr>Result</vt:lpstr>
      <vt:lpstr>Analyze Room Occupancy Condition</vt:lpstr>
      <vt:lpstr>Query Table by Time</vt:lpstr>
      <vt:lpstr>Query Table by Date</vt:lpstr>
      <vt:lpstr>Query data by date</vt:lpstr>
      <vt:lpstr>Testing</vt:lpstr>
      <vt:lpstr>ScreePlot</vt:lpstr>
      <vt:lpstr>Train model to test </vt:lpstr>
      <vt:lpstr>Extract the Feature Important</vt:lpstr>
      <vt:lpstr>Main factor affect the room occupancy</vt:lpstr>
      <vt:lpstr>S1_Light</vt:lpstr>
      <vt:lpstr>S5_Co2</vt:lpstr>
      <vt:lpstr>Statistical Test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Chau Nguyen</dc:creator>
  <cp:lastModifiedBy>Chau Nguyen</cp:lastModifiedBy>
  <cp:revision>2</cp:revision>
  <dcterms:created xsi:type="dcterms:W3CDTF">2022-05-09T15:19:12Z</dcterms:created>
  <dcterms:modified xsi:type="dcterms:W3CDTF">2022-05-28T11:44:14Z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